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tags/tag2.xml" ContentType="application/vnd.openxmlformats-officedocument.presentationml.tags+xml"/>
  <Override PartName="/ppt/tags/tag3.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9.xml" ContentType="application/vnd.openxmlformats-officedocument.presentationml.tag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tags/tag7.xml" ContentType="application/vnd.openxmlformats-officedocument.presentationml.tag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0"/>
  </p:notesMasterIdLst>
  <p:handoutMasterIdLst>
    <p:handoutMasterId r:id="rId11"/>
  </p:handoutMasterIdLst>
  <p:sldIdLst>
    <p:sldId id="918" r:id="rId2"/>
    <p:sldId id="869" r:id="rId3"/>
    <p:sldId id="870" r:id="rId4"/>
    <p:sldId id="871" r:id="rId5"/>
    <p:sldId id="872" r:id="rId6"/>
    <p:sldId id="874" r:id="rId7"/>
    <p:sldId id="917" r:id="rId8"/>
    <p:sldId id="875" r:id="rId9"/>
  </p:sldIdLst>
  <p:sldSz cx="9144000" cy="6858000" type="screen4x3"/>
  <p:notesSz cx="7099300" cy="10234613"/>
  <p:custDataLst>
    <p:tags r:id="rId12"/>
  </p:custDataLst>
  <p:defaultTextStyle>
    <a:defPPr>
      <a:defRPr lang="fr-FR"/>
    </a:defPPr>
    <a:lvl1pPr algn="ctr" rtl="0" fontAlgn="base">
      <a:spcBef>
        <a:spcPct val="0"/>
      </a:spcBef>
      <a:spcAft>
        <a:spcPct val="0"/>
      </a:spcAft>
      <a:defRPr sz="2400" i="1" kern="1200">
        <a:solidFill>
          <a:schemeClr val="bg1"/>
        </a:solidFill>
        <a:latin typeface="Arial" charset="0"/>
        <a:ea typeface="ＭＳ Ｐゴシック" pitchFamily="-84" charset="-128"/>
        <a:cs typeface="+mn-cs"/>
      </a:defRPr>
    </a:lvl1pPr>
    <a:lvl2pPr marL="457200" algn="ctr" rtl="0" fontAlgn="base">
      <a:spcBef>
        <a:spcPct val="0"/>
      </a:spcBef>
      <a:spcAft>
        <a:spcPct val="0"/>
      </a:spcAft>
      <a:defRPr sz="2400" i="1" kern="1200">
        <a:solidFill>
          <a:schemeClr val="bg1"/>
        </a:solidFill>
        <a:latin typeface="Arial" charset="0"/>
        <a:ea typeface="ＭＳ Ｐゴシック" pitchFamily="-84" charset="-128"/>
        <a:cs typeface="+mn-cs"/>
      </a:defRPr>
    </a:lvl2pPr>
    <a:lvl3pPr marL="914400" algn="ctr" rtl="0" fontAlgn="base">
      <a:spcBef>
        <a:spcPct val="0"/>
      </a:spcBef>
      <a:spcAft>
        <a:spcPct val="0"/>
      </a:spcAft>
      <a:defRPr sz="2400" i="1" kern="1200">
        <a:solidFill>
          <a:schemeClr val="bg1"/>
        </a:solidFill>
        <a:latin typeface="Arial" charset="0"/>
        <a:ea typeface="ＭＳ Ｐゴシック" pitchFamily="-84" charset="-128"/>
        <a:cs typeface="+mn-cs"/>
      </a:defRPr>
    </a:lvl3pPr>
    <a:lvl4pPr marL="1371600" algn="ctr" rtl="0" fontAlgn="base">
      <a:spcBef>
        <a:spcPct val="0"/>
      </a:spcBef>
      <a:spcAft>
        <a:spcPct val="0"/>
      </a:spcAft>
      <a:defRPr sz="2400" i="1" kern="1200">
        <a:solidFill>
          <a:schemeClr val="bg1"/>
        </a:solidFill>
        <a:latin typeface="Arial" charset="0"/>
        <a:ea typeface="ＭＳ Ｐゴシック" pitchFamily="-84" charset="-128"/>
        <a:cs typeface="+mn-cs"/>
      </a:defRPr>
    </a:lvl4pPr>
    <a:lvl5pPr marL="1828800" algn="ctr" rtl="0" fontAlgn="base">
      <a:spcBef>
        <a:spcPct val="0"/>
      </a:spcBef>
      <a:spcAft>
        <a:spcPct val="0"/>
      </a:spcAft>
      <a:defRPr sz="2400" i="1" kern="1200">
        <a:solidFill>
          <a:schemeClr val="bg1"/>
        </a:solidFill>
        <a:latin typeface="Arial" charset="0"/>
        <a:ea typeface="ＭＳ Ｐゴシック" pitchFamily="-84" charset="-128"/>
        <a:cs typeface="+mn-cs"/>
      </a:defRPr>
    </a:lvl5pPr>
    <a:lvl6pPr marL="2286000" algn="l" defTabSz="914400" rtl="0" eaLnBrk="1" latinLnBrk="0" hangingPunct="1">
      <a:defRPr sz="2400" i="1" kern="1200">
        <a:solidFill>
          <a:schemeClr val="bg1"/>
        </a:solidFill>
        <a:latin typeface="Arial" charset="0"/>
        <a:ea typeface="ＭＳ Ｐゴシック" pitchFamily="-84" charset="-128"/>
        <a:cs typeface="+mn-cs"/>
      </a:defRPr>
    </a:lvl6pPr>
    <a:lvl7pPr marL="2743200" algn="l" defTabSz="914400" rtl="0" eaLnBrk="1" latinLnBrk="0" hangingPunct="1">
      <a:defRPr sz="2400" i="1" kern="1200">
        <a:solidFill>
          <a:schemeClr val="bg1"/>
        </a:solidFill>
        <a:latin typeface="Arial" charset="0"/>
        <a:ea typeface="ＭＳ Ｐゴシック" pitchFamily="-84" charset="-128"/>
        <a:cs typeface="+mn-cs"/>
      </a:defRPr>
    </a:lvl7pPr>
    <a:lvl8pPr marL="3200400" algn="l" defTabSz="914400" rtl="0" eaLnBrk="1" latinLnBrk="0" hangingPunct="1">
      <a:defRPr sz="2400" i="1" kern="1200">
        <a:solidFill>
          <a:schemeClr val="bg1"/>
        </a:solidFill>
        <a:latin typeface="Arial" charset="0"/>
        <a:ea typeface="ＭＳ Ｐゴシック" pitchFamily="-84" charset="-128"/>
        <a:cs typeface="+mn-cs"/>
      </a:defRPr>
    </a:lvl8pPr>
    <a:lvl9pPr marL="3657600" algn="l" defTabSz="914400" rtl="0" eaLnBrk="1" latinLnBrk="0" hangingPunct="1">
      <a:defRPr sz="2400" i="1" kern="1200">
        <a:solidFill>
          <a:schemeClr val="bg1"/>
        </a:solidFill>
        <a:latin typeface="Arial" charset="0"/>
        <a:ea typeface="ＭＳ Ｐゴシック" pitchFamily="-84"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ton" initials="a"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CC3300"/>
    <a:srgbClr val="C0C0C0"/>
    <a:srgbClr val="21661D"/>
    <a:srgbClr val="660066"/>
    <a:srgbClr val="000066"/>
    <a:srgbClr val="333399"/>
    <a:srgbClr val="6666FF"/>
    <a:srgbClr val="6600FF"/>
    <a:srgbClr val="FF66FF"/>
    <a:srgbClr val="DDDDDD"/>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showGuides="1">
      <p:cViewPr varScale="1">
        <p:scale>
          <a:sx n="82" d="100"/>
          <a:sy n="82" d="100"/>
        </p:scale>
        <p:origin x="-1128" y="-96"/>
      </p:cViewPr>
      <p:guideLst>
        <p:guide orient="horz" pos="1694"/>
        <p:guide pos="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notesViewPr>
    <p:cSldViewPr snapToGrid="0" snapToObjects="1" showGuides="1">
      <p:cViewPr>
        <p:scale>
          <a:sx n="66" d="100"/>
          <a:sy n="66" d="100"/>
        </p:scale>
        <p:origin x="-2718" y="-36"/>
      </p:cViewPr>
      <p:guideLst>
        <p:guide orient="horz" pos="3224"/>
        <p:guide pos="2237"/>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21" name="Rectangle 5"/>
          <p:cNvSpPr>
            <a:spLocks noGrp="1" noChangeArrowheads="1"/>
          </p:cNvSpPr>
          <p:nvPr>
            <p:ph type="sldNum" sz="quarter" idx="3"/>
          </p:nvPr>
        </p:nvSpPr>
        <p:spPr bwMode="auto">
          <a:xfrm>
            <a:off x="4022725" y="9720263"/>
            <a:ext cx="3074988" cy="512762"/>
          </a:xfrm>
          <a:prstGeom prst="rect">
            <a:avLst/>
          </a:prstGeom>
          <a:noFill/>
          <a:ln w="9525">
            <a:noFill/>
            <a:miter lim="800000"/>
            <a:headEnd/>
            <a:tailEnd/>
          </a:ln>
          <a:effectLst/>
        </p:spPr>
        <p:txBody>
          <a:bodyPr vert="horz" wrap="square" lIns="95500" tIns="47750" rIns="95500" bIns="47750" numCol="1" anchor="b" anchorCtr="0" compatLnSpc="1">
            <a:prstTxWarp prst="textNoShape">
              <a:avLst/>
            </a:prstTxWarp>
          </a:bodyPr>
          <a:lstStyle>
            <a:lvl1pPr algn="r" defTabSz="955675">
              <a:defRPr sz="1300" i="0">
                <a:solidFill>
                  <a:schemeClr val="tx1"/>
                </a:solidFill>
              </a:defRPr>
            </a:lvl1pPr>
          </a:lstStyle>
          <a:p>
            <a:fld id="{2D9B28A8-04C4-4292-8784-88B7FF21D10A}" type="slidenum">
              <a:rPr lang="fr-FR"/>
              <a:pPr/>
              <a:t>‹N°›</a:t>
            </a:fld>
            <a:endParaRPr lang="fr-FR"/>
          </a:p>
        </p:txBody>
      </p:sp>
      <p:sp>
        <p:nvSpPr>
          <p:cNvPr id="18435" name="Rectangle 8"/>
          <p:cNvSpPr txBox="1">
            <a:spLocks noGrp="1" noChangeArrowheads="1"/>
          </p:cNvSpPr>
          <p:nvPr/>
        </p:nvSpPr>
        <p:spPr bwMode="auto">
          <a:xfrm>
            <a:off x="0" y="0"/>
            <a:ext cx="3321050" cy="292100"/>
          </a:xfrm>
          <a:prstGeom prst="rect">
            <a:avLst/>
          </a:prstGeom>
          <a:noFill/>
          <a:ln>
            <a:noFill/>
          </a:ln>
          <a:extLst/>
        </p:spPr>
        <p:txBody>
          <a:bodyPr lIns="99992" tIns="49996" rIns="99992" bIns="49996"/>
          <a:lstStyle>
            <a:lvl1pPr defTabSz="1000125" eaLnBrk="0" hangingPunct="0">
              <a:defRPr sz="2400" i="1">
                <a:solidFill>
                  <a:schemeClr val="bg1"/>
                </a:solidFill>
                <a:latin typeface="Arial" charset="0"/>
                <a:ea typeface="ＭＳ Ｐゴシック" pitchFamily="-84" charset="-128"/>
              </a:defRPr>
            </a:lvl1pPr>
            <a:lvl2pPr marL="742950" indent="-285750" defTabSz="1000125" eaLnBrk="0" hangingPunct="0">
              <a:defRPr sz="2400" i="1">
                <a:solidFill>
                  <a:schemeClr val="bg1"/>
                </a:solidFill>
                <a:latin typeface="Arial" charset="0"/>
                <a:ea typeface="ＭＳ Ｐゴシック" pitchFamily="-84" charset="-128"/>
              </a:defRPr>
            </a:lvl2pPr>
            <a:lvl3pPr marL="1143000" indent="-228600" defTabSz="1000125" eaLnBrk="0" hangingPunct="0">
              <a:defRPr sz="2400" i="1">
                <a:solidFill>
                  <a:schemeClr val="bg1"/>
                </a:solidFill>
                <a:latin typeface="Arial" charset="0"/>
                <a:ea typeface="ＭＳ Ｐゴシック" pitchFamily="-84" charset="-128"/>
              </a:defRPr>
            </a:lvl3pPr>
            <a:lvl4pPr marL="1600200" indent="-228600" defTabSz="1000125" eaLnBrk="0" hangingPunct="0">
              <a:defRPr sz="2400" i="1">
                <a:solidFill>
                  <a:schemeClr val="bg1"/>
                </a:solidFill>
                <a:latin typeface="Arial" charset="0"/>
                <a:ea typeface="ＭＳ Ｐゴシック" pitchFamily="-84" charset="-128"/>
              </a:defRPr>
            </a:lvl4pPr>
            <a:lvl5pPr marL="2057400" indent="-228600" defTabSz="1000125" eaLnBrk="0" hangingPunct="0">
              <a:defRPr sz="2400" i="1">
                <a:solidFill>
                  <a:schemeClr val="bg1"/>
                </a:solidFill>
                <a:latin typeface="Arial" charset="0"/>
                <a:ea typeface="ＭＳ Ｐゴシック" pitchFamily="-84" charset="-128"/>
              </a:defRPr>
            </a:lvl5pPr>
            <a:lvl6pPr marL="2514600" indent="-228600" algn="ctr" defTabSz="1000125" eaLnBrk="0" fontAlgn="base" hangingPunct="0">
              <a:spcBef>
                <a:spcPct val="0"/>
              </a:spcBef>
              <a:spcAft>
                <a:spcPct val="0"/>
              </a:spcAft>
              <a:defRPr sz="2400" i="1">
                <a:solidFill>
                  <a:schemeClr val="bg1"/>
                </a:solidFill>
                <a:latin typeface="Arial" charset="0"/>
                <a:ea typeface="ＭＳ Ｐゴシック" pitchFamily="-84" charset="-128"/>
              </a:defRPr>
            </a:lvl6pPr>
            <a:lvl7pPr marL="2971800" indent="-228600" algn="ctr" defTabSz="1000125" eaLnBrk="0" fontAlgn="base" hangingPunct="0">
              <a:spcBef>
                <a:spcPct val="0"/>
              </a:spcBef>
              <a:spcAft>
                <a:spcPct val="0"/>
              </a:spcAft>
              <a:defRPr sz="2400" i="1">
                <a:solidFill>
                  <a:schemeClr val="bg1"/>
                </a:solidFill>
                <a:latin typeface="Arial" charset="0"/>
                <a:ea typeface="ＭＳ Ｐゴシック" pitchFamily="-84" charset="-128"/>
              </a:defRPr>
            </a:lvl7pPr>
            <a:lvl8pPr marL="3429000" indent="-228600" algn="ctr" defTabSz="1000125" eaLnBrk="0" fontAlgn="base" hangingPunct="0">
              <a:spcBef>
                <a:spcPct val="0"/>
              </a:spcBef>
              <a:spcAft>
                <a:spcPct val="0"/>
              </a:spcAft>
              <a:defRPr sz="2400" i="1">
                <a:solidFill>
                  <a:schemeClr val="bg1"/>
                </a:solidFill>
                <a:latin typeface="Arial" charset="0"/>
                <a:ea typeface="ＭＳ Ｐゴシック" pitchFamily="-84" charset="-128"/>
              </a:defRPr>
            </a:lvl8pPr>
            <a:lvl9pPr marL="3886200" indent="-228600" algn="ctr" defTabSz="1000125" eaLnBrk="0" fontAlgn="base" hangingPunct="0">
              <a:spcBef>
                <a:spcPct val="0"/>
              </a:spcBef>
              <a:spcAft>
                <a:spcPct val="0"/>
              </a:spcAft>
              <a:defRPr sz="2400" i="1">
                <a:solidFill>
                  <a:schemeClr val="bg1"/>
                </a:solidFill>
                <a:latin typeface="Arial" charset="0"/>
                <a:ea typeface="ＭＳ Ｐゴシック" pitchFamily="-84" charset="-128"/>
              </a:defRPr>
            </a:lvl9pPr>
          </a:lstStyle>
          <a:p>
            <a:pPr algn="l" eaLnBrk="1" hangingPunct="1">
              <a:defRPr/>
            </a:pPr>
            <a:r>
              <a:rPr lang="fr-FR" altLang="fr-FR" sz="1400" i="0" smtClean="0">
                <a:solidFill>
                  <a:schemeClr val="tx1"/>
                </a:solidFill>
                <a:latin typeface="Trebuchet MS" pitchFamily="-84" charset="0"/>
              </a:rPr>
              <a:t>ARV-trial.com</a:t>
            </a:r>
          </a:p>
        </p:txBody>
      </p:sp>
    </p:spTree>
    <p:extLst>
      <p:ext uri="{BB962C8B-B14F-4D97-AF65-F5344CB8AC3E}">
        <p14:creationId xmlns="" xmlns:p14="http://schemas.microsoft.com/office/powerpoint/2010/main" val="27823927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992188" y="768350"/>
            <a:ext cx="5116512" cy="3836988"/>
          </a:xfrm>
          <a:prstGeom prst="rect">
            <a:avLst/>
          </a:prstGeom>
          <a:noFill/>
          <a:ln w="9525">
            <a:solidFill>
              <a:srgbClr val="000000"/>
            </a:solidFill>
            <a:miter lim="800000"/>
            <a:headEnd/>
            <a:tailEnd/>
          </a:ln>
        </p:spPr>
      </p:sp>
      <p:sp>
        <p:nvSpPr>
          <p:cNvPr id="18437" name="Rectangle 5"/>
          <p:cNvSpPr>
            <a:spLocks noGrp="1" noChangeArrowheads="1"/>
          </p:cNvSpPr>
          <p:nvPr>
            <p:ph type="body" sz="quarter" idx="3"/>
          </p:nvPr>
        </p:nvSpPr>
        <p:spPr bwMode="auto">
          <a:xfrm>
            <a:off x="887413" y="4860925"/>
            <a:ext cx="5326062" cy="4605338"/>
          </a:xfrm>
          <a:prstGeom prst="rect">
            <a:avLst/>
          </a:prstGeom>
          <a:noFill/>
          <a:ln w="9525">
            <a:noFill/>
            <a:miter lim="800000"/>
            <a:headEnd/>
            <a:tailEnd/>
          </a:ln>
          <a:effectLst/>
        </p:spPr>
        <p:txBody>
          <a:bodyPr vert="horz" wrap="square" lIns="95500" tIns="47750" rIns="95500" bIns="4775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18439" name="Rectangle 7"/>
          <p:cNvSpPr>
            <a:spLocks noGrp="1" noChangeArrowheads="1"/>
          </p:cNvSpPr>
          <p:nvPr>
            <p:ph type="sldNum" sz="quarter" idx="5"/>
          </p:nvPr>
        </p:nvSpPr>
        <p:spPr bwMode="auto">
          <a:xfrm>
            <a:off x="4022725" y="9720263"/>
            <a:ext cx="3074988" cy="512762"/>
          </a:xfrm>
          <a:prstGeom prst="rect">
            <a:avLst/>
          </a:prstGeom>
          <a:noFill/>
          <a:ln w="9525">
            <a:noFill/>
            <a:miter lim="800000"/>
            <a:headEnd/>
            <a:tailEnd/>
          </a:ln>
          <a:effectLst/>
        </p:spPr>
        <p:txBody>
          <a:bodyPr vert="horz" wrap="square" lIns="95500" tIns="47750" rIns="95500" bIns="47750" numCol="1" anchor="b" anchorCtr="0" compatLnSpc="1">
            <a:prstTxWarp prst="textNoShape">
              <a:avLst/>
            </a:prstTxWarp>
          </a:bodyPr>
          <a:lstStyle>
            <a:lvl1pPr algn="r" defTabSz="955675">
              <a:defRPr sz="1300" i="0">
                <a:solidFill>
                  <a:schemeClr val="tx1"/>
                </a:solidFill>
              </a:defRPr>
            </a:lvl1pPr>
          </a:lstStyle>
          <a:p>
            <a:fld id="{7DB981D4-4FEE-48B5-9ACD-C3EAB4D51D32}" type="slidenum">
              <a:rPr lang="fr-FR"/>
              <a:pPr/>
              <a:t>‹N°›</a:t>
            </a:fld>
            <a:endParaRPr lang="fr-FR"/>
          </a:p>
        </p:txBody>
      </p:sp>
      <p:sp>
        <p:nvSpPr>
          <p:cNvPr id="10245" name="Rectangle 8"/>
          <p:cNvSpPr txBox="1">
            <a:spLocks noGrp="1" noChangeArrowheads="1"/>
          </p:cNvSpPr>
          <p:nvPr/>
        </p:nvSpPr>
        <p:spPr bwMode="auto">
          <a:xfrm>
            <a:off x="0" y="0"/>
            <a:ext cx="3321050" cy="292100"/>
          </a:xfrm>
          <a:prstGeom prst="rect">
            <a:avLst/>
          </a:prstGeom>
          <a:noFill/>
          <a:ln>
            <a:noFill/>
          </a:ln>
          <a:extLst/>
        </p:spPr>
        <p:txBody>
          <a:bodyPr lIns="99992" tIns="49996" rIns="99992" bIns="49996"/>
          <a:lstStyle>
            <a:lvl1pPr defTabSz="1000125" eaLnBrk="0" hangingPunct="0">
              <a:defRPr sz="2400" i="1">
                <a:solidFill>
                  <a:schemeClr val="bg1"/>
                </a:solidFill>
                <a:latin typeface="Arial" charset="0"/>
                <a:ea typeface="ＭＳ Ｐゴシック" pitchFamily="-84" charset="-128"/>
              </a:defRPr>
            </a:lvl1pPr>
            <a:lvl2pPr marL="742950" indent="-285750" defTabSz="1000125" eaLnBrk="0" hangingPunct="0">
              <a:defRPr sz="2400" i="1">
                <a:solidFill>
                  <a:schemeClr val="bg1"/>
                </a:solidFill>
                <a:latin typeface="Arial" charset="0"/>
                <a:ea typeface="ＭＳ Ｐゴシック" pitchFamily="-84" charset="-128"/>
              </a:defRPr>
            </a:lvl2pPr>
            <a:lvl3pPr marL="1143000" indent="-228600" defTabSz="1000125" eaLnBrk="0" hangingPunct="0">
              <a:defRPr sz="2400" i="1">
                <a:solidFill>
                  <a:schemeClr val="bg1"/>
                </a:solidFill>
                <a:latin typeface="Arial" charset="0"/>
                <a:ea typeface="ＭＳ Ｐゴシック" pitchFamily="-84" charset="-128"/>
              </a:defRPr>
            </a:lvl3pPr>
            <a:lvl4pPr marL="1600200" indent="-228600" defTabSz="1000125" eaLnBrk="0" hangingPunct="0">
              <a:defRPr sz="2400" i="1">
                <a:solidFill>
                  <a:schemeClr val="bg1"/>
                </a:solidFill>
                <a:latin typeface="Arial" charset="0"/>
                <a:ea typeface="ＭＳ Ｐゴシック" pitchFamily="-84" charset="-128"/>
              </a:defRPr>
            </a:lvl4pPr>
            <a:lvl5pPr marL="2057400" indent="-228600" defTabSz="1000125" eaLnBrk="0" hangingPunct="0">
              <a:defRPr sz="2400" i="1">
                <a:solidFill>
                  <a:schemeClr val="bg1"/>
                </a:solidFill>
                <a:latin typeface="Arial" charset="0"/>
                <a:ea typeface="ＭＳ Ｐゴシック" pitchFamily="-84" charset="-128"/>
              </a:defRPr>
            </a:lvl5pPr>
            <a:lvl6pPr marL="2514600" indent="-228600" algn="ctr" defTabSz="1000125" eaLnBrk="0" fontAlgn="base" hangingPunct="0">
              <a:spcBef>
                <a:spcPct val="0"/>
              </a:spcBef>
              <a:spcAft>
                <a:spcPct val="0"/>
              </a:spcAft>
              <a:defRPr sz="2400" i="1">
                <a:solidFill>
                  <a:schemeClr val="bg1"/>
                </a:solidFill>
                <a:latin typeface="Arial" charset="0"/>
                <a:ea typeface="ＭＳ Ｐゴシック" pitchFamily="-84" charset="-128"/>
              </a:defRPr>
            </a:lvl6pPr>
            <a:lvl7pPr marL="2971800" indent="-228600" algn="ctr" defTabSz="1000125" eaLnBrk="0" fontAlgn="base" hangingPunct="0">
              <a:spcBef>
                <a:spcPct val="0"/>
              </a:spcBef>
              <a:spcAft>
                <a:spcPct val="0"/>
              </a:spcAft>
              <a:defRPr sz="2400" i="1">
                <a:solidFill>
                  <a:schemeClr val="bg1"/>
                </a:solidFill>
                <a:latin typeface="Arial" charset="0"/>
                <a:ea typeface="ＭＳ Ｐゴシック" pitchFamily="-84" charset="-128"/>
              </a:defRPr>
            </a:lvl7pPr>
            <a:lvl8pPr marL="3429000" indent="-228600" algn="ctr" defTabSz="1000125" eaLnBrk="0" fontAlgn="base" hangingPunct="0">
              <a:spcBef>
                <a:spcPct val="0"/>
              </a:spcBef>
              <a:spcAft>
                <a:spcPct val="0"/>
              </a:spcAft>
              <a:defRPr sz="2400" i="1">
                <a:solidFill>
                  <a:schemeClr val="bg1"/>
                </a:solidFill>
                <a:latin typeface="Arial" charset="0"/>
                <a:ea typeface="ＭＳ Ｐゴシック" pitchFamily="-84" charset="-128"/>
              </a:defRPr>
            </a:lvl8pPr>
            <a:lvl9pPr marL="3886200" indent="-228600" algn="ctr" defTabSz="1000125" eaLnBrk="0" fontAlgn="base" hangingPunct="0">
              <a:spcBef>
                <a:spcPct val="0"/>
              </a:spcBef>
              <a:spcAft>
                <a:spcPct val="0"/>
              </a:spcAft>
              <a:defRPr sz="2400" i="1">
                <a:solidFill>
                  <a:schemeClr val="bg1"/>
                </a:solidFill>
                <a:latin typeface="Arial" charset="0"/>
                <a:ea typeface="ＭＳ Ｐゴシック" pitchFamily="-84" charset="-128"/>
              </a:defRPr>
            </a:lvl9pPr>
          </a:lstStyle>
          <a:p>
            <a:pPr algn="l" eaLnBrk="1" hangingPunct="1">
              <a:defRPr/>
            </a:pPr>
            <a:r>
              <a:rPr lang="fr-FR" altLang="fr-FR" sz="1400" i="0" smtClean="0">
                <a:solidFill>
                  <a:schemeClr val="tx1"/>
                </a:solidFill>
                <a:latin typeface="Trebuchet MS" pitchFamily="-84" charset="0"/>
              </a:rPr>
              <a:t>ARV-trial.com</a:t>
            </a:r>
          </a:p>
        </p:txBody>
      </p:sp>
    </p:spTree>
    <p:extLst>
      <p:ext uri="{BB962C8B-B14F-4D97-AF65-F5344CB8AC3E}">
        <p14:creationId xmlns="" xmlns:p14="http://schemas.microsoft.com/office/powerpoint/2010/main" val="3264906753"/>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000" kern="1200">
        <a:solidFill>
          <a:schemeClr val="tx1"/>
        </a:solidFill>
        <a:latin typeface="Arial" charset="0"/>
        <a:ea typeface="ＭＳ Ｐゴシック" pitchFamily="-109" charset="-128"/>
        <a:cs typeface="ＭＳ Ｐゴシック" pitchFamily="-109" charset="-128"/>
      </a:defRPr>
    </a:lvl1pPr>
    <a:lvl2pPr marL="457200" algn="l" rtl="0" eaLnBrk="0" fontAlgn="base" hangingPunct="0">
      <a:spcBef>
        <a:spcPct val="30000"/>
      </a:spcBef>
      <a:spcAft>
        <a:spcPct val="0"/>
      </a:spcAft>
      <a:defRPr sz="1000" kern="1200">
        <a:solidFill>
          <a:schemeClr val="tx1"/>
        </a:solidFill>
        <a:latin typeface="Arial" charset="0"/>
        <a:ea typeface="ＭＳ Ｐゴシック" pitchFamily="-109" charset="-128"/>
        <a:cs typeface="+mn-cs"/>
      </a:defRPr>
    </a:lvl2pPr>
    <a:lvl3pPr marL="914400" algn="l" rtl="0" eaLnBrk="0" fontAlgn="base" hangingPunct="0">
      <a:spcBef>
        <a:spcPct val="30000"/>
      </a:spcBef>
      <a:spcAft>
        <a:spcPct val="0"/>
      </a:spcAft>
      <a:defRPr sz="1000" kern="1200">
        <a:solidFill>
          <a:schemeClr val="tx1"/>
        </a:solidFill>
        <a:latin typeface="Arial" charset="0"/>
        <a:ea typeface="ＭＳ Ｐゴシック" pitchFamily="-109" charset="-128"/>
        <a:cs typeface="+mn-cs"/>
      </a:defRPr>
    </a:lvl3pPr>
    <a:lvl4pPr marL="1371600" algn="l" rtl="0" eaLnBrk="0" fontAlgn="base" hangingPunct="0">
      <a:spcBef>
        <a:spcPct val="30000"/>
      </a:spcBef>
      <a:spcAft>
        <a:spcPct val="0"/>
      </a:spcAft>
      <a:defRPr sz="1000" kern="1200">
        <a:solidFill>
          <a:schemeClr val="tx1"/>
        </a:solidFill>
        <a:latin typeface="Arial" charset="0"/>
        <a:ea typeface="ＭＳ Ｐゴシック" pitchFamily="-109" charset="-128"/>
        <a:cs typeface="+mn-cs"/>
      </a:defRPr>
    </a:lvl4pPr>
    <a:lvl5pPr marL="1828800" algn="l" rtl="0" eaLnBrk="0" fontAlgn="base" hangingPunct="0">
      <a:spcBef>
        <a:spcPct val="30000"/>
      </a:spcBef>
      <a:spcAft>
        <a:spcPct val="0"/>
      </a:spcAft>
      <a:defRPr sz="1000" kern="1200">
        <a:solidFill>
          <a:schemeClr val="tx1"/>
        </a:solidFill>
        <a:latin typeface="Arial" charset="0"/>
        <a:ea typeface="ＭＳ Ｐゴシック" pitchFamily="-109"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endParaRPr lang="en-GB" smtClean="0">
              <a:ea typeface="ＭＳ Ｐゴシック" pitchFamily="-84" charset="-128"/>
            </a:endParaRPr>
          </a:p>
        </p:txBody>
      </p:sp>
      <p:sp>
        <p:nvSpPr>
          <p:cNvPr id="16388" name="Rectangle 8"/>
          <p:cNvSpPr txBox="1">
            <a:spLocks noGrp="1" noChangeArrowheads="1"/>
          </p:cNvSpPr>
          <p:nvPr/>
        </p:nvSpPr>
        <p:spPr bwMode="auto">
          <a:xfrm>
            <a:off x="0" y="1"/>
            <a:ext cx="3321050" cy="292099"/>
          </a:xfrm>
          <a:prstGeom prst="rect">
            <a:avLst/>
          </a:prstGeom>
          <a:noFill/>
          <a:ln w="9525">
            <a:noFill/>
            <a:miter lim="800000"/>
            <a:headEnd/>
            <a:tailEnd/>
          </a:ln>
        </p:spPr>
        <p:txBody>
          <a:bodyPr lIns="99983" tIns="49991" rIns="99983" bIns="49991"/>
          <a:lstStyle/>
          <a:p>
            <a:pPr defTabSz="1000026"/>
            <a:r>
              <a:rPr lang="fr-FR" sz="1400" dirty="0">
                <a:latin typeface="Trebuchet MS" pitchFamily="-84" charset="0"/>
              </a:rPr>
              <a:t>ARV-trial.com</a:t>
            </a:r>
          </a:p>
        </p:txBody>
      </p:sp>
      <p:sp>
        <p:nvSpPr>
          <p:cNvPr id="16389" name="Rectangle 7"/>
          <p:cNvSpPr txBox="1">
            <a:spLocks noGrp="1" noChangeArrowheads="1"/>
          </p:cNvSpPr>
          <p:nvPr/>
        </p:nvSpPr>
        <p:spPr bwMode="auto">
          <a:xfrm>
            <a:off x="3741738" y="9429751"/>
            <a:ext cx="3073400" cy="512763"/>
          </a:xfrm>
          <a:prstGeom prst="rect">
            <a:avLst/>
          </a:prstGeom>
          <a:noFill/>
          <a:ln w="9525">
            <a:noFill/>
            <a:miter lim="800000"/>
            <a:headEnd/>
            <a:tailEnd/>
          </a:ln>
        </p:spPr>
        <p:txBody>
          <a:bodyPr lIns="92053" tIns="46025" rIns="92053" bIns="46025" anchor="b"/>
          <a:lstStyle/>
          <a:p>
            <a:pPr algn="r" defTabSz="922247"/>
            <a:fld id="{4610BD20-A75C-472F-9F02-90363D84EF23}" type="slidenum">
              <a:rPr lang="fr-FR" sz="1300"/>
              <a:pPr algn="r" defTabSz="922247"/>
              <a:t>1</a:t>
            </a:fld>
            <a:endParaRPr lang="fr-FR" sz="13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p:spPr>
        <p:txBody>
          <a:bodyPr/>
          <a:lstStyle/>
          <a:p>
            <a:endParaRPr lang="en-GB" smtClean="0">
              <a:ea typeface="ＭＳ Ｐゴシック" pitchFamily="-84" charset="-128"/>
            </a:endParaRPr>
          </a:p>
        </p:txBody>
      </p:sp>
      <p:sp>
        <p:nvSpPr>
          <p:cNvPr id="18436" name="Rectangle 8"/>
          <p:cNvSpPr txBox="1">
            <a:spLocks noGrp="1" noChangeArrowheads="1"/>
          </p:cNvSpPr>
          <p:nvPr/>
        </p:nvSpPr>
        <p:spPr bwMode="auto">
          <a:xfrm>
            <a:off x="0" y="0"/>
            <a:ext cx="3321050" cy="292100"/>
          </a:xfrm>
          <a:prstGeom prst="rect">
            <a:avLst/>
          </a:prstGeom>
          <a:noFill/>
          <a:ln w="9525">
            <a:noFill/>
            <a:miter lim="800000"/>
            <a:headEnd/>
            <a:tailEnd/>
          </a:ln>
        </p:spPr>
        <p:txBody>
          <a:bodyPr lIns="99992" tIns="49996" rIns="99992" bIns="49996"/>
          <a:lstStyle/>
          <a:p>
            <a:pPr algn="l" defTabSz="1000125"/>
            <a:r>
              <a:rPr lang="fr-FR" sz="1400" i="0">
                <a:solidFill>
                  <a:schemeClr val="tx1"/>
                </a:solidFill>
                <a:latin typeface="Trebuchet MS" pitchFamily="-84" charset="0"/>
              </a:rPr>
              <a:t>ARV-trial.com</a:t>
            </a:r>
          </a:p>
        </p:txBody>
      </p:sp>
      <p:sp>
        <p:nvSpPr>
          <p:cNvPr id="18437" name="Rectangle 7"/>
          <p:cNvSpPr txBox="1">
            <a:spLocks noGrp="1" noChangeArrowheads="1"/>
          </p:cNvSpPr>
          <p:nvPr/>
        </p:nvSpPr>
        <p:spPr bwMode="auto">
          <a:xfrm>
            <a:off x="3741738" y="9429750"/>
            <a:ext cx="3073400" cy="512763"/>
          </a:xfrm>
          <a:prstGeom prst="rect">
            <a:avLst/>
          </a:prstGeom>
          <a:noFill/>
          <a:ln w="9525">
            <a:noFill/>
            <a:miter lim="800000"/>
            <a:headEnd/>
            <a:tailEnd/>
          </a:ln>
        </p:spPr>
        <p:txBody>
          <a:bodyPr lIns="92061" tIns="46030" rIns="92061" bIns="46030" anchor="b"/>
          <a:lstStyle/>
          <a:p>
            <a:pPr algn="r" defTabSz="922338"/>
            <a:fld id="{E420A947-1154-438F-9666-1E74094B359F}" type="slidenum">
              <a:rPr lang="fr-FR" sz="1300" i="0">
                <a:solidFill>
                  <a:schemeClr val="tx1"/>
                </a:solidFill>
              </a:rPr>
              <a:pPr algn="r" defTabSz="922338"/>
              <a:t>2</a:t>
            </a:fld>
            <a:endParaRPr lang="fr-FR" sz="1300" i="0">
              <a:solidFill>
                <a:schemeClr val="tx1"/>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p:spPr>
        <p:txBody>
          <a:bodyPr/>
          <a:lstStyle/>
          <a:p>
            <a:endParaRPr lang="en-GB" smtClean="0">
              <a:ea typeface="ＭＳ Ｐゴシック" pitchFamily="-84" charset="-128"/>
            </a:endParaRPr>
          </a:p>
        </p:txBody>
      </p:sp>
      <p:sp>
        <p:nvSpPr>
          <p:cNvPr id="20484" name="Rectangle 8"/>
          <p:cNvSpPr txBox="1">
            <a:spLocks noGrp="1" noChangeArrowheads="1"/>
          </p:cNvSpPr>
          <p:nvPr/>
        </p:nvSpPr>
        <p:spPr bwMode="auto">
          <a:xfrm>
            <a:off x="0" y="0"/>
            <a:ext cx="3321050" cy="292100"/>
          </a:xfrm>
          <a:prstGeom prst="rect">
            <a:avLst/>
          </a:prstGeom>
          <a:noFill/>
          <a:ln w="9525">
            <a:noFill/>
            <a:miter lim="800000"/>
            <a:headEnd/>
            <a:tailEnd/>
          </a:ln>
        </p:spPr>
        <p:txBody>
          <a:bodyPr lIns="99992" tIns="49996" rIns="99992" bIns="49996"/>
          <a:lstStyle/>
          <a:p>
            <a:pPr algn="l" defTabSz="1000125"/>
            <a:r>
              <a:rPr lang="fr-FR" sz="1400" i="0">
                <a:solidFill>
                  <a:schemeClr val="tx1"/>
                </a:solidFill>
                <a:latin typeface="Trebuchet MS" pitchFamily="-84" charset="0"/>
              </a:rPr>
              <a:t>ARV-trial.com</a:t>
            </a:r>
          </a:p>
        </p:txBody>
      </p:sp>
      <p:sp>
        <p:nvSpPr>
          <p:cNvPr id="20485" name="Rectangle 7"/>
          <p:cNvSpPr txBox="1">
            <a:spLocks noGrp="1" noChangeArrowheads="1"/>
          </p:cNvSpPr>
          <p:nvPr/>
        </p:nvSpPr>
        <p:spPr bwMode="auto">
          <a:xfrm>
            <a:off x="3741738" y="9429750"/>
            <a:ext cx="3073400" cy="512763"/>
          </a:xfrm>
          <a:prstGeom prst="rect">
            <a:avLst/>
          </a:prstGeom>
          <a:noFill/>
          <a:ln w="9525">
            <a:noFill/>
            <a:miter lim="800000"/>
            <a:headEnd/>
            <a:tailEnd/>
          </a:ln>
        </p:spPr>
        <p:txBody>
          <a:bodyPr lIns="92061" tIns="46030" rIns="92061" bIns="46030" anchor="b"/>
          <a:lstStyle/>
          <a:p>
            <a:pPr algn="r" defTabSz="922338"/>
            <a:fld id="{4A0DCA5F-6F8C-4B31-A3B9-5D64BDEAA03B}" type="slidenum">
              <a:rPr lang="fr-FR" sz="1300" i="0">
                <a:solidFill>
                  <a:schemeClr val="tx1"/>
                </a:solidFill>
              </a:rPr>
              <a:pPr algn="r" defTabSz="922338"/>
              <a:t>3</a:t>
            </a:fld>
            <a:endParaRPr lang="fr-FR" sz="1300" i="0">
              <a:solidFill>
                <a:schemeClr val="tx1"/>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p:spPr>
        <p:txBody>
          <a:bodyPr/>
          <a:lstStyle/>
          <a:p>
            <a:endParaRPr lang="en-GB" dirty="0" smtClean="0">
              <a:ea typeface="ＭＳ Ｐゴシック" pitchFamily="-84" charset="-128"/>
            </a:endParaRPr>
          </a:p>
        </p:txBody>
      </p:sp>
      <p:sp>
        <p:nvSpPr>
          <p:cNvPr id="22532" name="Rectangle 8"/>
          <p:cNvSpPr txBox="1">
            <a:spLocks noGrp="1" noChangeArrowheads="1"/>
          </p:cNvSpPr>
          <p:nvPr/>
        </p:nvSpPr>
        <p:spPr bwMode="auto">
          <a:xfrm>
            <a:off x="0" y="0"/>
            <a:ext cx="3321050" cy="292100"/>
          </a:xfrm>
          <a:prstGeom prst="rect">
            <a:avLst/>
          </a:prstGeom>
          <a:noFill/>
          <a:ln w="9525">
            <a:noFill/>
            <a:miter lim="800000"/>
            <a:headEnd/>
            <a:tailEnd/>
          </a:ln>
        </p:spPr>
        <p:txBody>
          <a:bodyPr lIns="99992" tIns="49996" rIns="99992" bIns="49996"/>
          <a:lstStyle/>
          <a:p>
            <a:pPr algn="l" defTabSz="1000125"/>
            <a:r>
              <a:rPr lang="fr-FR" sz="1400" i="0">
                <a:solidFill>
                  <a:schemeClr val="tx1"/>
                </a:solidFill>
                <a:latin typeface="Trebuchet MS" pitchFamily="-84" charset="0"/>
              </a:rPr>
              <a:t>ARV-trial.com</a:t>
            </a:r>
          </a:p>
        </p:txBody>
      </p:sp>
      <p:sp>
        <p:nvSpPr>
          <p:cNvPr id="22533" name="Rectangle 7"/>
          <p:cNvSpPr txBox="1">
            <a:spLocks noGrp="1" noChangeArrowheads="1"/>
          </p:cNvSpPr>
          <p:nvPr/>
        </p:nvSpPr>
        <p:spPr bwMode="auto">
          <a:xfrm>
            <a:off x="3741738" y="9429750"/>
            <a:ext cx="3073400" cy="512763"/>
          </a:xfrm>
          <a:prstGeom prst="rect">
            <a:avLst/>
          </a:prstGeom>
          <a:noFill/>
          <a:ln w="9525">
            <a:noFill/>
            <a:miter lim="800000"/>
            <a:headEnd/>
            <a:tailEnd/>
          </a:ln>
        </p:spPr>
        <p:txBody>
          <a:bodyPr lIns="92061" tIns="46030" rIns="92061" bIns="46030" anchor="b"/>
          <a:lstStyle/>
          <a:p>
            <a:pPr algn="r" defTabSz="922338"/>
            <a:fld id="{2CBD95FB-5FBC-469D-89F4-F7746A77A7D8}" type="slidenum">
              <a:rPr lang="fr-FR" sz="1300" i="0">
                <a:solidFill>
                  <a:schemeClr val="tx1"/>
                </a:solidFill>
              </a:rPr>
              <a:pPr algn="r" defTabSz="922338"/>
              <a:t>4</a:t>
            </a:fld>
            <a:endParaRPr lang="fr-FR" sz="1300" i="0">
              <a:solidFill>
                <a:schemeClr val="tx1"/>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p:spPr>
        <p:txBody>
          <a:bodyPr/>
          <a:lstStyle/>
          <a:p>
            <a:endParaRPr lang="en-GB" smtClean="0">
              <a:ea typeface="ＭＳ Ｐゴシック" pitchFamily="-84" charset="-128"/>
            </a:endParaRPr>
          </a:p>
        </p:txBody>
      </p:sp>
      <p:sp>
        <p:nvSpPr>
          <p:cNvPr id="24580" name="Rectangle 8"/>
          <p:cNvSpPr txBox="1">
            <a:spLocks noGrp="1" noChangeArrowheads="1"/>
          </p:cNvSpPr>
          <p:nvPr/>
        </p:nvSpPr>
        <p:spPr bwMode="auto">
          <a:xfrm>
            <a:off x="0" y="0"/>
            <a:ext cx="3321050" cy="292100"/>
          </a:xfrm>
          <a:prstGeom prst="rect">
            <a:avLst/>
          </a:prstGeom>
          <a:noFill/>
          <a:ln w="9525">
            <a:noFill/>
            <a:miter lim="800000"/>
            <a:headEnd/>
            <a:tailEnd/>
          </a:ln>
        </p:spPr>
        <p:txBody>
          <a:bodyPr lIns="99992" tIns="49996" rIns="99992" bIns="49996"/>
          <a:lstStyle/>
          <a:p>
            <a:pPr algn="l" defTabSz="1000125"/>
            <a:r>
              <a:rPr lang="fr-FR" sz="1400" i="0">
                <a:solidFill>
                  <a:schemeClr val="tx1"/>
                </a:solidFill>
                <a:latin typeface="Trebuchet MS" pitchFamily="-84" charset="0"/>
              </a:rPr>
              <a:t>ARV-trial.com</a:t>
            </a:r>
          </a:p>
        </p:txBody>
      </p:sp>
      <p:sp>
        <p:nvSpPr>
          <p:cNvPr id="24581" name="Rectangle 7"/>
          <p:cNvSpPr txBox="1">
            <a:spLocks noGrp="1" noChangeArrowheads="1"/>
          </p:cNvSpPr>
          <p:nvPr/>
        </p:nvSpPr>
        <p:spPr bwMode="auto">
          <a:xfrm>
            <a:off x="3741738" y="9429750"/>
            <a:ext cx="3073400" cy="512763"/>
          </a:xfrm>
          <a:prstGeom prst="rect">
            <a:avLst/>
          </a:prstGeom>
          <a:noFill/>
          <a:ln w="9525">
            <a:noFill/>
            <a:miter lim="800000"/>
            <a:headEnd/>
            <a:tailEnd/>
          </a:ln>
        </p:spPr>
        <p:txBody>
          <a:bodyPr lIns="92061" tIns="46030" rIns="92061" bIns="46030" anchor="b"/>
          <a:lstStyle/>
          <a:p>
            <a:pPr algn="r" defTabSz="922338"/>
            <a:fld id="{D6C1A288-1CE8-455A-915F-AA7D66283C82}" type="slidenum">
              <a:rPr lang="fr-FR" sz="1300" i="0">
                <a:solidFill>
                  <a:schemeClr val="tx1"/>
                </a:solidFill>
              </a:rPr>
              <a:pPr algn="r" defTabSz="922338"/>
              <a:t>5</a:t>
            </a:fld>
            <a:endParaRPr lang="fr-FR" sz="1300" i="0">
              <a:solidFill>
                <a:schemeClr val="tx1"/>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endParaRPr lang="en-GB" smtClean="0">
              <a:ea typeface="ＭＳ Ｐゴシック" pitchFamily="-84" charset="-128"/>
            </a:endParaRPr>
          </a:p>
        </p:txBody>
      </p:sp>
      <p:sp>
        <p:nvSpPr>
          <p:cNvPr id="26628" name="Rectangle 8"/>
          <p:cNvSpPr txBox="1">
            <a:spLocks noGrp="1" noChangeArrowheads="1"/>
          </p:cNvSpPr>
          <p:nvPr/>
        </p:nvSpPr>
        <p:spPr bwMode="auto">
          <a:xfrm>
            <a:off x="0" y="0"/>
            <a:ext cx="3321050" cy="292100"/>
          </a:xfrm>
          <a:prstGeom prst="rect">
            <a:avLst/>
          </a:prstGeom>
          <a:noFill/>
          <a:ln w="9525">
            <a:noFill/>
            <a:miter lim="800000"/>
            <a:headEnd/>
            <a:tailEnd/>
          </a:ln>
        </p:spPr>
        <p:txBody>
          <a:bodyPr lIns="99992" tIns="49996" rIns="99992" bIns="49996"/>
          <a:lstStyle/>
          <a:p>
            <a:pPr algn="l" defTabSz="1000125"/>
            <a:r>
              <a:rPr lang="fr-FR" sz="1400" i="0">
                <a:solidFill>
                  <a:schemeClr val="tx1"/>
                </a:solidFill>
                <a:latin typeface="Trebuchet MS" pitchFamily="-84" charset="0"/>
              </a:rPr>
              <a:t>ARV-trial.com</a:t>
            </a:r>
          </a:p>
        </p:txBody>
      </p:sp>
      <p:sp>
        <p:nvSpPr>
          <p:cNvPr id="26629" name="Rectangle 7"/>
          <p:cNvSpPr txBox="1">
            <a:spLocks noGrp="1" noChangeArrowheads="1"/>
          </p:cNvSpPr>
          <p:nvPr/>
        </p:nvSpPr>
        <p:spPr bwMode="auto">
          <a:xfrm>
            <a:off x="3741738" y="9429750"/>
            <a:ext cx="3073400" cy="512763"/>
          </a:xfrm>
          <a:prstGeom prst="rect">
            <a:avLst/>
          </a:prstGeom>
          <a:noFill/>
          <a:ln w="9525">
            <a:noFill/>
            <a:miter lim="800000"/>
            <a:headEnd/>
            <a:tailEnd/>
          </a:ln>
        </p:spPr>
        <p:txBody>
          <a:bodyPr lIns="92061" tIns="46030" rIns="92061" bIns="46030" anchor="b"/>
          <a:lstStyle/>
          <a:p>
            <a:pPr algn="r" defTabSz="922338"/>
            <a:fld id="{4A867005-E4A5-43F1-9C38-9705F111C0DD}" type="slidenum">
              <a:rPr lang="fr-FR" sz="1300" i="0">
                <a:solidFill>
                  <a:schemeClr val="tx1"/>
                </a:solidFill>
              </a:rPr>
              <a:pPr algn="r" defTabSz="922338"/>
              <a:t>6</a:t>
            </a:fld>
            <a:endParaRPr lang="fr-FR" sz="1300" i="0">
              <a:solidFill>
                <a:schemeClr val="tx1"/>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p:spPr>
        <p:txBody>
          <a:bodyPr/>
          <a:lstStyle/>
          <a:p>
            <a:endParaRPr lang="en-GB" smtClean="0">
              <a:ea typeface="ＭＳ Ｐゴシック" pitchFamily="-84" charset="-128"/>
            </a:endParaRPr>
          </a:p>
        </p:txBody>
      </p:sp>
      <p:sp>
        <p:nvSpPr>
          <p:cNvPr id="29700" name="Rectangle 8"/>
          <p:cNvSpPr txBox="1">
            <a:spLocks noGrp="1" noChangeArrowheads="1"/>
          </p:cNvSpPr>
          <p:nvPr/>
        </p:nvSpPr>
        <p:spPr bwMode="auto">
          <a:xfrm>
            <a:off x="0" y="0"/>
            <a:ext cx="3321050" cy="292100"/>
          </a:xfrm>
          <a:prstGeom prst="rect">
            <a:avLst/>
          </a:prstGeom>
          <a:noFill/>
          <a:ln w="9525">
            <a:noFill/>
            <a:miter lim="800000"/>
            <a:headEnd/>
            <a:tailEnd/>
          </a:ln>
        </p:spPr>
        <p:txBody>
          <a:bodyPr lIns="99992" tIns="49996" rIns="99992" bIns="49996"/>
          <a:lstStyle/>
          <a:p>
            <a:pPr algn="l" defTabSz="1000125"/>
            <a:r>
              <a:rPr lang="fr-FR" sz="1400" i="0">
                <a:solidFill>
                  <a:schemeClr val="tx1"/>
                </a:solidFill>
                <a:latin typeface="Trebuchet MS" pitchFamily="-84" charset="0"/>
              </a:rPr>
              <a:t>ARV-trial.com</a:t>
            </a:r>
          </a:p>
        </p:txBody>
      </p:sp>
      <p:sp>
        <p:nvSpPr>
          <p:cNvPr id="29701" name="Rectangle 7"/>
          <p:cNvSpPr txBox="1">
            <a:spLocks noGrp="1" noChangeArrowheads="1"/>
          </p:cNvSpPr>
          <p:nvPr/>
        </p:nvSpPr>
        <p:spPr bwMode="auto">
          <a:xfrm>
            <a:off x="3741738" y="9429750"/>
            <a:ext cx="3073400" cy="512763"/>
          </a:xfrm>
          <a:prstGeom prst="rect">
            <a:avLst/>
          </a:prstGeom>
          <a:noFill/>
          <a:ln w="9525">
            <a:noFill/>
            <a:miter lim="800000"/>
            <a:headEnd/>
            <a:tailEnd/>
          </a:ln>
        </p:spPr>
        <p:txBody>
          <a:bodyPr lIns="92061" tIns="46030" rIns="92061" bIns="46030" anchor="b"/>
          <a:lstStyle/>
          <a:p>
            <a:pPr algn="r" defTabSz="922338"/>
            <a:fld id="{7F7F8704-AA08-4B06-96A6-AF78B390B982}" type="slidenum">
              <a:rPr lang="fr-FR" sz="1300" i="0">
                <a:solidFill>
                  <a:schemeClr val="tx1"/>
                </a:solidFill>
              </a:rPr>
              <a:pPr algn="r" defTabSz="922338"/>
              <a:t>8</a:t>
            </a:fld>
            <a:endParaRPr lang="fr-FR" sz="1300" i="0">
              <a:solidFill>
                <a:schemeClr val="tx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19900" y="44450"/>
            <a:ext cx="2255838" cy="6669088"/>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50800" y="44450"/>
            <a:ext cx="6616700" cy="6669088"/>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50800" y="1409700"/>
            <a:ext cx="4435475" cy="53038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38675" y="1409700"/>
            <a:ext cx="4437063" cy="53038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0800" y="44450"/>
            <a:ext cx="8193088" cy="11064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1027" name="Rectangle 3"/>
          <p:cNvSpPr>
            <a:spLocks noGrp="1" noChangeArrowheads="1"/>
          </p:cNvSpPr>
          <p:nvPr>
            <p:ph type="body" idx="1"/>
          </p:nvPr>
        </p:nvSpPr>
        <p:spPr bwMode="auto">
          <a:xfrm>
            <a:off x="50800" y="1409700"/>
            <a:ext cx="9024938" cy="53038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Cliquez pour modifier les styles du texte du masque</a:t>
            </a:r>
          </a:p>
          <a:p>
            <a:pPr lvl="1"/>
            <a:r>
              <a:rPr lang="en-US" smtClean="0"/>
              <a:t>Deuxième niveau</a:t>
            </a:r>
          </a:p>
          <a:p>
            <a:pPr lvl="2"/>
            <a:r>
              <a:rPr lang="en-US" smtClean="0"/>
              <a:t>Troisième niveau</a:t>
            </a:r>
          </a:p>
          <a:p>
            <a:pPr lvl="3"/>
            <a:r>
              <a:rPr lang="en-US" smtClean="0"/>
              <a:t>Quatrième niveau</a:t>
            </a:r>
          </a:p>
          <a:p>
            <a:pPr lvl="4"/>
            <a:r>
              <a:rPr lang="en-US" smtClean="0"/>
              <a:t>Cinquième niveau</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eaLnBrk="0" fontAlgn="base" hangingPunct="0">
        <a:spcBef>
          <a:spcPct val="0"/>
        </a:spcBef>
        <a:spcAft>
          <a:spcPct val="0"/>
        </a:spcAft>
        <a:defRPr sz="2800" b="1">
          <a:solidFill>
            <a:srgbClr val="333399"/>
          </a:solidFill>
          <a:latin typeface="+mj-lt"/>
          <a:ea typeface="ＭＳ Ｐゴシック" pitchFamily="-109" charset="-128"/>
          <a:cs typeface="ＭＳ Ｐゴシック" pitchFamily="-109" charset="-128"/>
        </a:defRPr>
      </a:lvl1pPr>
      <a:lvl2pPr algn="l" rtl="0" eaLnBrk="0" fontAlgn="base" hangingPunct="0">
        <a:spcBef>
          <a:spcPct val="0"/>
        </a:spcBef>
        <a:spcAft>
          <a:spcPct val="0"/>
        </a:spcAft>
        <a:defRPr sz="2800" b="1">
          <a:solidFill>
            <a:srgbClr val="333399"/>
          </a:solidFill>
          <a:latin typeface="Calibri" pitchFamily="-109" charset="0"/>
          <a:ea typeface="ＭＳ Ｐゴシック" pitchFamily="-109" charset="-128"/>
          <a:cs typeface="ＭＳ Ｐゴシック" pitchFamily="-109" charset="-128"/>
        </a:defRPr>
      </a:lvl2pPr>
      <a:lvl3pPr algn="l" rtl="0" eaLnBrk="0" fontAlgn="base" hangingPunct="0">
        <a:spcBef>
          <a:spcPct val="0"/>
        </a:spcBef>
        <a:spcAft>
          <a:spcPct val="0"/>
        </a:spcAft>
        <a:defRPr sz="2800" b="1">
          <a:solidFill>
            <a:srgbClr val="333399"/>
          </a:solidFill>
          <a:latin typeface="Calibri" pitchFamily="-109" charset="0"/>
          <a:ea typeface="ＭＳ Ｐゴシック" pitchFamily="-109" charset="-128"/>
          <a:cs typeface="ＭＳ Ｐゴシック" pitchFamily="-109" charset="-128"/>
        </a:defRPr>
      </a:lvl3pPr>
      <a:lvl4pPr algn="l" rtl="0" eaLnBrk="0" fontAlgn="base" hangingPunct="0">
        <a:spcBef>
          <a:spcPct val="0"/>
        </a:spcBef>
        <a:spcAft>
          <a:spcPct val="0"/>
        </a:spcAft>
        <a:defRPr sz="2800" b="1">
          <a:solidFill>
            <a:srgbClr val="333399"/>
          </a:solidFill>
          <a:latin typeface="Calibri" pitchFamily="-109" charset="0"/>
          <a:ea typeface="ＭＳ Ｐゴシック" pitchFamily="-109" charset="-128"/>
          <a:cs typeface="ＭＳ Ｐゴシック" pitchFamily="-109" charset="-128"/>
        </a:defRPr>
      </a:lvl4pPr>
      <a:lvl5pPr algn="l" rtl="0" eaLnBrk="0" fontAlgn="base" hangingPunct="0">
        <a:spcBef>
          <a:spcPct val="0"/>
        </a:spcBef>
        <a:spcAft>
          <a:spcPct val="0"/>
        </a:spcAft>
        <a:defRPr sz="2800" b="1">
          <a:solidFill>
            <a:srgbClr val="333399"/>
          </a:solidFill>
          <a:latin typeface="Calibri" pitchFamily="-109" charset="0"/>
          <a:ea typeface="ＭＳ Ｐゴシック" pitchFamily="-109" charset="-128"/>
          <a:cs typeface="ＭＳ Ｐゴシック" pitchFamily="-109" charset="-128"/>
        </a:defRPr>
      </a:lvl5pPr>
      <a:lvl6pPr marL="457200" algn="l" rtl="0" fontAlgn="base">
        <a:spcBef>
          <a:spcPct val="0"/>
        </a:spcBef>
        <a:spcAft>
          <a:spcPct val="0"/>
        </a:spcAft>
        <a:defRPr sz="2800" b="1">
          <a:solidFill>
            <a:srgbClr val="333399"/>
          </a:solidFill>
          <a:latin typeface="Calibri" pitchFamily="-109" charset="0"/>
        </a:defRPr>
      </a:lvl6pPr>
      <a:lvl7pPr marL="914400" algn="l" rtl="0" fontAlgn="base">
        <a:spcBef>
          <a:spcPct val="0"/>
        </a:spcBef>
        <a:spcAft>
          <a:spcPct val="0"/>
        </a:spcAft>
        <a:defRPr sz="2800" b="1">
          <a:solidFill>
            <a:srgbClr val="333399"/>
          </a:solidFill>
          <a:latin typeface="Calibri" pitchFamily="-109" charset="0"/>
        </a:defRPr>
      </a:lvl7pPr>
      <a:lvl8pPr marL="1371600" algn="l" rtl="0" fontAlgn="base">
        <a:spcBef>
          <a:spcPct val="0"/>
        </a:spcBef>
        <a:spcAft>
          <a:spcPct val="0"/>
        </a:spcAft>
        <a:defRPr sz="2800" b="1">
          <a:solidFill>
            <a:srgbClr val="333399"/>
          </a:solidFill>
          <a:latin typeface="Calibri" pitchFamily="-109" charset="0"/>
        </a:defRPr>
      </a:lvl8pPr>
      <a:lvl9pPr marL="1828800" algn="l" rtl="0" fontAlgn="base">
        <a:spcBef>
          <a:spcPct val="0"/>
        </a:spcBef>
        <a:spcAft>
          <a:spcPct val="0"/>
        </a:spcAft>
        <a:defRPr sz="2800" b="1">
          <a:solidFill>
            <a:srgbClr val="333399"/>
          </a:solidFill>
          <a:latin typeface="Calibri" pitchFamily="-109" charset="0"/>
        </a:defRPr>
      </a:lvl9pPr>
    </p:titleStyle>
    <p:bodyStyle>
      <a:lvl1pPr marL="342900" indent="-342900" algn="l" rtl="0" eaLnBrk="0" fontAlgn="base" hangingPunct="0">
        <a:spcBef>
          <a:spcPct val="20000"/>
        </a:spcBef>
        <a:spcAft>
          <a:spcPct val="0"/>
        </a:spcAft>
        <a:buClr>
          <a:srgbClr val="CC3300"/>
        </a:buClr>
        <a:buFont typeface="Wingdings" pitchFamily="-84" charset="2"/>
        <a:buChar char="§"/>
        <a:defRPr sz="2000">
          <a:solidFill>
            <a:srgbClr val="CC3300"/>
          </a:solidFill>
          <a:latin typeface="+mn-lt"/>
          <a:ea typeface="ＭＳ Ｐゴシック" pitchFamily="-109" charset="-128"/>
          <a:cs typeface="ＭＳ Ｐゴシック" pitchFamily="-109" charset="-128"/>
        </a:defRPr>
      </a:lvl1pPr>
      <a:lvl2pPr marL="742950" indent="-285750" algn="l" rtl="0" eaLnBrk="0" fontAlgn="base" hangingPunct="0">
        <a:spcBef>
          <a:spcPct val="20000"/>
        </a:spcBef>
        <a:spcAft>
          <a:spcPct val="0"/>
        </a:spcAft>
        <a:buClr>
          <a:srgbClr val="CC3300"/>
        </a:buClr>
        <a:buChar char="–"/>
        <a:defRPr sz="2800">
          <a:solidFill>
            <a:srgbClr val="000066"/>
          </a:solidFill>
          <a:latin typeface="+mn-lt"/>
          <a:ea typeface="ＭＳ Ｐゴシック" pitchFamily="-109" charset="-128"/>
        </a:defRPr>
      </a:lvl2pPr>
      <a:lvl3pPr marL="1143000" indent="-228600" algn="l" rtl="0" eaLnBrk="0" fontAlgn="base" hangingPunct="0">
        <a:spcBef>
          <a:spcPct val="20000"/>
        </a:spcBef>
        <a:spcAft>
          <a:spcPct val="0"/>
        </a:spcAft>
        <a:buClr>
          <a:srgbClr val="CC3300"/>
        </a:buClr>
        <a:buChar char="•"/>
        <a:defRPr sz="1600">
          <a:solidFill>
            <a:srgbClr val="000066"/>
          </a:solidFill>
          <a:latin typeface="+mn-lt"/>
          <a:ea typeface="ＭＳ Ｐゴシック" pitchFamily="-109" charset="-128"/>
        </a:defRPr>
      </a:lvl3pPr>
      <a:lvl4pPr marL="1600200" indent="-228600" algn="l" rtl="0" eaLnBrk="0" fontAlgn="base" hangingPunct="0">
        <a:spcBef>
          <a:spcPct val="20000"/>
        </a:spcBef>
        <a:spcAft>
          <a:spcPct val="0"/>
        </a:spcAft>
        <a:buClr>
          <a:srgbClr val="CC3300"/>
        </a:buClr>
        <a:buChar char="–"/>
        <a:defRPr sz="1400">
          <a:solidFill>
            <a:srgbClr val="000066"/>
          </a:solidFill>
          <a:latin typeface="+mn-lt"/>
          <a:ea typeface="ＭＳ Ｐゴシック" pitchFamily="-109" charset="-128"/>
        </a:defRPr>
      </a:lvl4pPr>
      <a:lvl5pPr marL="2057400" indent="-228600" algn="l" rtl="0" eaLnBrk="0" fontAlgn="base" hangingPunct="0">
        <a:spcBef>
          <a:spcPct val="20000"/>
        </a:spcBef>
        <a:spcAft>
          <a:spcPct val="0"/>
        </a:spcAft>
        <a:buClr>
          <a:srgbClr val="CC3300"/>
        </a:buClr>
        <a:buChar char="»"/>
        <a:defRPr sz="1400">
          <a:solidFill>
            <a:srgbClr val="000066"/>
          </a:solidFill>
          <a:latin typeface="+mn-lt"/>
          <a:ea typeface="ＭＳ Ｐゴシック" pitchFamily="-109" charset="-128"/>
        </a:defRPr>
      </a:lvl5pPr>
      <a:lvl6pPr marL="2514600" indent="-228600" algn="l" rtl="0" fontAlgn="base">
        <a:spcBef>
          <a:spcPct val="20000"/>
        </a:spcBef>
        <a:spcAft>
          <a:spcPct val="0"/>
        </a:spcAft>
        <a:buClr>
          <a:srgbClr val="CC3300"/>
        </a:buClr>
        <a:buChar char="»"/>
        <a:defRPr sz="1400">
          <a:solidFill>
            <a:srgbClr val="000066"/>
          </a:solidFill>
          <a:latin typeface="+mn-lt"/>
          <a:ea typeface="ＭＳ Ｐゴシック" pitchFamily="-109" charset="-128"/>
        </a:defRPr>
      </a:lvl6pPr>
      <a:lvl7pPr marL="2971800" indent="-228600" algn="l" rtl="0" fontAlgn="base">
        <a:spcBef>
          <a:spcPct val="20000"/>
        </a:spcBef>
        <a:spcAft>
          <a:spcPct val="0"/>
        </a:spcAft>
        <a:buClr>
          <a:srgbClr val="CC3300"/>
        </a:buClr>
        <a:buChar char="»"/>
        <a:defRPr sz="1400">
          <a:solidFill>
            <a:srgbClr val="000066"/>
          </a:solidFill>
          <a:latin typeface="+mn-lt"/>
          <a:ea typeface="ＭＳ Ｐゴシック" pitchFamily="-109" charset="-128"/>
        </a:defRPr>
      </a:lvl7pPr>
      <a:lvl8pPr marL="3429000" indent="-228600" algn="l" rtl="0" fontAlgn="base">
        <a:spcBef>
          <a:spcPct val="20000"/>
        </a:spcBef>
        <a:spcAft>
          <a:spcPct val="0"/>
        </a:spcAft>
        <a:buClr>
          <a:srgbClr val="CC3300"/>
        </a:buClr>
        <a:buChar char="»"/>
        <a:defRPr sz="1400">
          <a:solidFill>
            <a:srgbClr val="000066"/>
          </a:solidFill>
          <a:latin typeface="+mn-lt"/>
          <a:ea typeface="ＭＳ Ｐゴシック" pitchFamily="-109" charset="-128"/>
        </a:defRPr>
      </a:lvl8pPr>
      <a:lvl9pPr marL="3886200" indent="-228600" algn="l" rtl="0" fontAlgn="base">
        <a:spcBef>
          <a:spcPct val="20000"/>
        </a:spcBef>
        <a:spcAft>
          <a:spcPct val="0"/>
        </a:spcAft>
        <a:buClr>
          <a:srgbClr val="CC3300"/>
        </a:buClr>
        <a:buChar char="»"/>
        <a:defRPr sz="1400">
          <a:solidFill>
            <a:srgbClr val="000066"/>
          </a:solidFill>
          <a:latin typeface="+mn-lt"/>
          <a:ea typeface="ＭＳ Ｐゴシック" pitchFamily="-109" charset="-128"/>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6.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6.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6.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6.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re 1"/>
          <p:cNvSpPr>
            <a:spLocks noGrp="1"/>
          </p:cNvSpPr>
          <p:nvPr>
            <p:ph type="title"/>
          </p:nvPr>
        </p:nvSpPr>
        <p:spPr/>
        <p:txBody>
          <a:bodyPr/>
          <a:lstStyle/>
          <a:p>
            <a:r>
              <a:rPr lang="es-AR" sz="3200" dirty="0" smtClean="0">
                <a:ea typeface="ＭＳ Ｐゴシック" pitchFamily="-84" charset="-128"/>
              </a:rPr>
              <a:t>Comparación de inhibidores de la </a:t>
            </a:r>
            <a:r>
              <a:rPr lang="es-AR" sz="3200" dirty="0" err="1" smtClean="0">
                <a:ea typeface="ＭＳ Ｐゴシック" pitchFamily="-84" charset="-128"/>
              </a:rPr>
              <a:t>integras</a:t>
            </a:r>
            <a:r>
              <a:rPr lang="es-AR" sz="3200" dirty="0" err="1" smtClean="0">
                <a:ea typeface="ＭＳ Ｐゴシック" pitchFamily="-84" charset="-128"/>
              </a:rPr>
              <a:t>a</a:t>
            </a:r>
            <a:r>
              <a:rPr lang="es-AR" sz="3200" dirty="0" smtClean="0">
                <a:ea typeface="ＭＳ Ｐゴシック" pitchFamily="-84" charset="-128"/>
              </a:rPr>
              <a:t> </a:t>
            </a:r>
            <a:br>
              <a:rPr lang="es-AR" sz="3200" dirty="0" smtClean="0">
                <a:ea typeface="ＭＳ Ｐゴシック" pitchFamily="-84" charset="-128"/>
              </a:rPr>
            </a:br>
            <a:r>
              <a:rPr lang="es-AR" sz="3200" dirty="0" smtClean="0">
                <a:ea typeface="ＭＳ Ｐゴシック" pitchFamily="-84" charset="-128"/>
              </a:rPr>
              <a:t>vs inhibidores de la </a:t>
            </a:r>
            <a:r>
              <a:rPr lang="es-AR" sz="3200" dirty="0" err="1" smtClean="0">
                <a:ea typeface="ＭＳ Ｐゴシック" pitchFamily="-84" charset="-128"/>
              </a:rPr>
              <a:t>integrasa</a:t>
            </a:r>
            <a:r>
              <a:rPr lang="es-AR" sz="3200" dirty="0" smtClean="0">
                <a:ea typeface="ＭＳ Ｐゴシック" pitchFamily="-84" charset="-128"/>
              </a:rPr>
              <a:t> </a:t>
            </a:r>
            <a:endParaRPr lang="es-AR" sz="3200" dirty="0" smtClean="0">
              <a:ea typeface="ＭＳ Ｐゴシック" pitchFamily="-84" charset="-128"/>
            </a:endParaRPr>
          </a:p>
        </p:txBody>
      </p:sp>
      <p:sp>
        <p:nvSpPr>
          <p:cNvPr id="15363" name="Espace réservé du contenu 2"/>
          <p:cNvSpPr>
            <a:spLocks noGrp="1"/>
          </p:cNvSpPr>
          <p:nvPr>
            <p:ph idx="1"/>
          </p:nvPr>
        </p:nvSpPr>
        <p:spPr/>
        <p:txBody>
          <a:bodyPr/>
          <a:lstStyle/>
          <a:p>
            <a:r>
              <a:rPr lang="fr-FR" sz="2800" b="1" dirty="0" smtClean="0">
                <a:latin typeface="Calibri" pitchFamily="-84" charset="0"/>
                <a:ea typeface="ＭＳ Ｐゴシック" pitchFamily="-84" charset="-128"/>
              </a:rPr>
              <a:t>QDMRK</a:t>
            </a:r>
          </a:p>
          <a:p>
            <a:r>
              <a:rPr lang="fr-FR" sz="2800" b="1" dirty="0" smtClean="0">
                <a:solidFill>
                  <a:srgbClr val="C0C0C0"/>
                </a:solidFill>
                <a:latin typeface="Calibri" pitchFamily="-84" charset="0"/>
                <a:ea typeface="ＭＳ Ｐゴシック" pitchFamily="-84" charset="-128"/>
              </a:rPr>
              <a:t>SPRING-2</a:t>
            </a:r>
          </a:p>
        </p:txBody>
      </p:sp>
    </p:spTree>
    <p:custDataLst>
      <p:tags r:id="rId1"/>
    </p:custData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ZoneTexte 69"/>
          <p:cNvSpPr txBox="1">
            <a:spLocks noChangeArrowheads="1"/>
          </p:cNvSpPr>
          <p:nvPr/>
        </p:nvSpPr>
        <p:spPr bwMode="auto">
          <a:xfrm>
            <a:off x="5743575" y="6532563"/>
            <a:ext cx="3355975" cy="276225"/>
          </a:xfrm>
          <a:prstGeom prst="rect">
            <a:avLst/>
          </a:prstGeom>
          <a:noFill/>
          <a:ln w="9525">
            <a:noFill/>
            <a:miter lim="800000"/>
            <a:headEnd/>
            <a:tailEnd/>
          </a:ln>
        </p:spPr>
        <p:txBody>
          <a:bodyPr>
            <a:spAutoFit/>
          </a:bodyPr>
          <a:lstStyle/>
          <a:p>
            <a:pPr algn="r"/>
            <a:r>
              <a:rPr lang="en-GB" sz="1200" dirty="0" err="1">
                <a:solidFill>
                  <a:srgbClr val="CC0000"/>
                </a:solidFill>
              </a:rPr>
              <a:t>Eron</a:t>
            </a:r>
            <a:r>
              <a:rPr lang="en-GB" sz="1200" dirty="0">
                <a:solidFill>
                  <a:srgbClr val="CC0000"/>
                </a:solidFill>
              </a:rPr>
              <a:t> JJ, Lancet Infect </a:t>
            </a:r>
            <a:r>
              <a:rPr lang="en-GB" sz="1200" dirty="0" err="1">
                <a:solidFill>
                  <a:srgbClr val="CC0000"/>
                </a:solidFill>
              </a:rPr>
              <a:t>Dis</a:t>
            </a:r>
            <a:r>
              <a:rPr lang="en-GB" sz="1200" dirty="0">
                <a:solidFill>
                  <a:srgbClr val="CC0000"/>
                </a:solidFill>
              </a:rPr>
              <a:t> </a:t>
            </a:r>
            <a:r>
              <a:rPr lang="en-GB" sz="1200" dirty="0" smtClean="0">
                <a:solidFill>
                  <a:srgbClr val="CC0000"/>
                </a:solidFill>
              </a:rPr>
              <a:t>2011;11:907-15</a:t>
            </a:r>
            <a:endParaRPr lang="en-GB" sz="1200" dirty="0">
              <a:solidFill>
                <a:srgbClr val="CC0000"/>
              </a:solidFill>
            </a:endParaRPr>
          </a:p>
        </p:txBody>
      </p:sp>
      <p:sp>
        <p:nvSpPr>
          <p:cNvPr id="17411" name="AutoShape 162"/>
          <p:cNvSpPr>
            <a:spLocks noChangeArrowheads="1"/>
          </p:cNvSpPr>
          <p:nvPr/>
        </p:nvSpPr>
        <p:spPr bwMode="auto">
          <a:xfrm>
            <a:off x="0" y="6570663"/>
            <a:ext cx="695325" cy="287337"/>
          </a:xfrm>
          <a:prstGeom prst="roundRect">
            <a:avLst>
              <a:gd name="adj" fmla="val 16667"/>
            </a:avLst>
          </a:prstGeom>
          <a:solidFill>
            <a:srgbClr val="E2E2F6"/>
          </a:solidFill>
          <a:ln w="9525">
            <a:noFill/>
            <a:round/>
            <a:headEnd/>
            <a:tailEnd/>
          </a:ln>
          <a:effectLst>
            <a:prstShdw prst="shdw17" dist="17961" dir="2700000">
              <a:srgbClr val="888894">
                <a:alpha val="74997"/>
              </a:srgbClr>
            </a:prstShdw>
          </a:effectLst>
        </p:spPr>
        <p:txBody>
          <a:bodyPr wrap="none" anchor="ctr"/>
          <a:lstStyle/>
          <a:p>
            <a:r>
              <a:rPr lang="en-GB" sz="1200" b="1">
                <a:solidFill>
                  <a:srgbClr val="333399"/>
                </a:solidFill>
                <a:latin typeface="Cambria" pitchFamily="-84" charset="0"/>
                <a:cs typeface="Arial" charset="0"/>
              </a:rPr>
              <a:t>QDMRK</a:t>
            </a:r>
          </a:p>
        </p:txBody>
      </p:sp>
      <p:sp>
        <p:nvSpPr>
          <p:cNvPr id="8" name="Espace réservé du contenu 2"/>
          <p:cNvSpPr txBox="1">
            <a:spLocks/>
          </p:cNvSpPr>
          <p:nvPr/>
        </p:nvSpPr>
        <p:spPr bwMode="auto">
          <a:xfrm>
            <a:off x="22225" y="1125538"/>
            <a:ext cx="1811338" cy="579437"/>
          </a:xfrm>
          <a:prstGeom prst="rect">
            <a:avLst/>
          </a:prstGeom>
          <a:noFill/>
          <a:ln w="9525">
            <a:noFill/>
            <a:miter lim="800000"/>
            <a:headEnd/>
            <a:tailEnd/>
          </a:ln>
        </p:spPr>
        <p:txBody>
          <a:bodyPr/>
          <a:lstStyle/>
          <a:p>
            <a:pPr marL="342900" indent="-342900" algn="l">
              <a:spcBef>
                <a:spcPct val="20000"/>
              </a:spcBef>
              <a:buClr>
                <a:srgbClr val="CC3300"/>
              </a:buClr>
              <a:buFont typeface="Wingdings" pitchFamily="-109" charset="2"/>
              <a:buChar char="§"/>
              <a:defRPr/>
            </a:pPr>
            <a:r>
              <a:rPr lang="es-AR" sz="2800" b="1" i="0" kern="0" smtClean="0">
                <a:solidFill>
                  <a:srgbClr val="CC3300"/>
                </a:solidFill>
                <a:latin typeface="Calibri" pitchFamily="-109" charset="0"/>
                <a:ea typeface="ＭＳ Ｐゴシック" pitchFamily="-109" charset="-128"/>
                <a:cs typeface="ＭＳ Ｐゴシック" pitchFamily="-109" charset="-128"/>
              </a:rPr>
              <a:t>Diseño</a:t>
            </a:r>
            <a:endParaRPr lang="es-AR" sz="2800" b="1" i="0" kern="0">
              <a:solidFill>
                <a:srgbClr val="CC3300"/>
              </a:solidFill>
              <a:latin typeface="Calibri" pitchFamily="-109" charset="0"/>
              <a:ea typeface="ＭＳ Ｐゴシック" pitchFamily="-109" charset="-128"/>
              <a:cs typeface="ＭＳ Ｐゴシック" pitchFamily="-109" charset="-128"/>
            </a:endParaRPr>
          </a:p>
        </p:txBody>
      </p:sp>
      <p:sp>
        <p:nvSpPr>
          <p:cNvPr id="17413" name="Espace réservé du contenu 2"/>
          <p:cNvSpPr>
            <a:spLocks/>
          </p:cNvSpPr>
          <p:nvPr/>
        </p:nvSpPr>
        <p:spPr bwMode="auto">
          <a:xfrm>
            <a:off x="22224" y="5097463"/>
            <a:ext cx="9077326" cy="1447800"/>
          </a:xfrm>
          <a:prstGeom prst="rect">
            <a:avLst/>
          </a:prstGeom>
          <a:noFill/>
          <a:ln w="9525">
            <a:noFill/>
            <a:miter lim="800000"/>
            <a:headEnd/>
            <a:tailEnd/>
          </a:ln>
        </p:spPr>
        <p:txBody>
          <a:bodyPr/>
          <a:lstStyle/>
          <a:p>
            <a:pPr marL="342900" indent="-342900" algn="l">
              <a:spcBef>
                <a:spcPct val="20000"/>
              </a:spcBef>
              <a:buClr>
                <a:srgbClr val="CC3300"/>
              </a:buClr>
              <a:buFont typeface="Wingdings" pitchFamily="-84" charset="2"/>
              <a:buChar char="§"/>
            </a:pPr>
            <a:r>
              <a:rPr lang="es-AR" sz="2800" b="1" i="0" dirty="0" smtClean="0">
                <a:solidFill>
                  <a:srgbClr val="CC3300"/>
                </a:solidFill>
                <a:latin typeface="Calibri" pitchFamily="-84" charset="0"/>
              </a:rPr>
              <a:t>Objetivo</a:t>
            </a:r>
          </a:p>
          <a:p>
            <a:pPr marL="800100" lvl="1" indent="-342900" algn="l">
              <a:spcBef>
                <a:spcPct val="20000"/>
              </a:spcBef>
              <a:buClr>
                <a:srgbClr val="CC3300"/>
              </a:buClr>
              <a:buFontTx/>
              <a:buChar char="–"/>
            </a:pPr>
            <a:r>
              <a:rPr lang="es-AR" sz="1800" i="0" dirty="0" smtClean="0">
                <a:solidFill>
                  <a:srgbClr val="000066"/>
                </a:solidFill>
              </a:rPr>
              <a:t>No inferioridad de RAL QD: % CV&lt; 50 c/</a:t>
            </a:r>
            <a:r>
              <a:rPr lang="es-AR" sz="1800" i="0" dirty="0" err="1" smtClean="0">
                <a:solidFill>
                  <a:srgbClr val="000066"/>
                </a:solidFill>
              </a:rPr>
              <a:t>mL</a:t>
            </a:r>
            <a:r>
              <a:rPr lang="es-AR" sz="1800" i="0" dirty="0" smtClean="0">
                <a:solidFill>
                  <a:srgbClr val="000066"/>
                </a:solidFill>
              </a:rPr>
              <a:t> por intención de tratar, NC=F </a:t>
            </a:r>
            <a:br>
              <a:rPr lang="es-AR" sz="1800" i="0" dirty="0" smtClean="0">
                <a:solidFill>
                  <a:srgbClr val="000066"/>
                </a:solidFill>
              </a:rPr>
            </a:br>
            <a:r>
              <a:rPr lang="es-AR" sz="1800" i="0" dirty="0" smtClean="0">
                <a:solidFill>
                  <a:srgbClr val="000066"/>
                </a:solidFill>
              </a:rPr>
              <a:t>(margen inferior de</a:t>
            </a:r>
            <a:r>
              <a:rPr lang="es-AR" sz="1800" i="0" dirty="0" smtClean="0">
                <a:solidFill>
                  <a:srgbClr val="21661D"/>
                </a:solidFill>
              </a:rPr>
              <a:t> </a:t>
            </a:r>
            <a:r>
              <a:rPr lang="es-AR" sz="1800" i="0" dirty="0" smtClean="0">
                <a:solidFill>
                  <a:srgbClr val="000066"/>
                </a:solidFill>
              </a:rPr>
              <a:t>IC 95% de dos colas para la diferencia=  - 10%, </a:t>
            </a:r>
            <a:br>
              <a:rPr lang="es-AR" sz="1800" i="0" dirty="0" smtClean="0">
                <a:solidFill>
                  <a:srgbClr val="000066"/>
                </a:solidFill>
              </a:rPr>
            </a:br>
            <a:r>
              <a:rPr lang="es-AR" sz="1800" i="0" dirty="0" smtClean="0">
                <a:solidFill>
                  <a:srgbClr val="000066"/>
                </a:solidFill>
              </a:rPr>
              <a:t>poder: 90%)</a:t>
            </a:r>
            <a:endParaRPr lang="es-AR" sz="1800" b="1" i="0" dirty="0">
              <a:solidFill>
                <a:srgbClr val="000066"/>
              </a:solidFill>
            </a:endParaRPr>
          </a:p>
        </p:txBody>
      </p:sp>
      <p:graphicFrame>
        <p:nvGraphicFramePr>
          <p:cNvPr id="214022" name="Group 6"/>
          <p:cNvGraphicFramePr>
            <a:graphicFrameLocks noGrp="1"/>
          </p:cNvGraphicFramePr>
          <p:nvPr/>
        </p:nvGraphicFramePr>
        <p:xfrm>
          <a:off x="3905250" y="2490788"/>
          <a:ext cx="3262313" cy="908080"/>
        </p:xfrm>
        <a:graphic>
          <a:graphicData uri="http://schemas.openxmlformats.org/drawingml/2006/table">
            <a:tbl>
              <a:tblPr/>
              <a:tblGrid>
                <a:gridCol w="3262313"/>
              </a:tblGrid>
              <a:tr h="530304">
                <a:tc>
                  <a:txBody>
                    <a:bodyPr/>
                    <a:lstStyle/>
                    <a:p>
                      <a:pPr marL="0" marR="0" lvl="0" indent="0" algn="l" defTabSz="914400" rtl="0" eaLnBrk="1" fontAlgn="base" latinLnBrk="0" hangingPunct="1">
                        <a:lnSpc>
                          <a:spcPct val="80000"/>
                        </a:lnSpc>
                        <a:spcBef>
                          <a:spcPct val="20000"/>
                        </a:spcBef>
                        <a:spcAft>
                          <a:spcPct val="0"/>
                        </a:spcAft>
                        <a:buClrTx/>
                        <a:buSzTx/>
                        <a:buFont typeface="Wingdings" pitchFamily="-84" charset="2"/>
                        <a:buNone/>
                        <a:tabLst/>
                      </a:pPr>
                      <a:r>
                        <a:rPr kumimoji="0" lang="en-GB" sz="1800" b="1" i="0" u="none" strike="noStrike" cap="none" normalizeH="0" baseline="0" dirty="0">
                          <a:ln>
                            <a:noFill/>
                          </a:ln>
                          <a:solidFill>
                            <a:schemeClr val="bg1"/>
                          </a:solidFill>
                          <a:effectLst/>
                          <a:latin typeface="Calibri" pitchFamily="-84" charset="0"/>
                          <a:ea typeface="ＭＳ Ｐゴシック" pitchFamily="-84" charset="-128"/>
                          <a:cs typeface="ＭＳ Ｐゴシック" pitchFamily="-84" charset="-128"/>
                        </a:rPr>
                        <a:t>RAL 400 mg </a:t>
                      </a:r>
                      <a:r>
                        <a:rPr kumimoji="0" lang="en-GB" sz="1800" b="1" i="0" u="none" strike="noStrike" cap="none" normalizeH="0" baseline="0" dirty="0" smtClean="0">
                          <a:ln>
                            <a:noFill/>
                          </a:ln>
                          <a:solidFill>
                            <a:schemeClr val="bg1"/>
                          </a:solidFill>
                          <a:effectLst/>
                          <a:latin typeface="Calibri" pitchFamily="-84" charset="0"/>
                          <a:ea typeface="ＭＳ Ｐゴシック" pitchFamily="-84" charset="-128"/>
                          <a:cs typeface="ＭＳ Ｐゴシック" pitchFamily="-84" charset="-128"/>
                        </a:rPr>
                        <a:t>BID </a:t>
                      </a:r>
                      <a:r>
                        <a:rPr kumimoji="0" lang="en-GB" sz="1800" b="1" i="0" u="none" strike="noStrike" cap="none" normalizeH="0" baseline="0" dirty="0">
                          <a:ln>
                            <a:noFill/>
                          </a:ln>
                          <a:solidFill>
                            <a:schemeClr val="bg1"/>
                          </a:solidFill>
                          <a:effectLst/>
                          <a:latin typeface="Calibri" pitchFamily="-84" charset="0"/>
                          <a:ea typeface="ＭＳ Ｐゴシック" pitchFamily="-84" charset="-128"/>
                          <a:cs typeface="ＭＳ Ｐゴシック" pitchFamily="-84" charset="-128"/>
                        </a:rPr>
                        <a:t>+ RAL  800 </a:t>
                      </a:r>
                      <a:r>
                        <a:rPr kumimoji="0" lang="en-GB" sz="1800" b="1" i="0" u="none" strike="noStrike" cap="none" normalizeH="0" baseline="0" dirty="0" smtClean="0">
                          <a:ln>
                            <a:noFill/>
                          </a:ln>
                          <a:solidFill>
                            <a:schemeClr val="bg1"/>
                          </a:solidFill>
                          <a:effectLst/>
                          <a:latin typeface="Calibri" pitchFamily="-84" charset="0"/>
                          <a:ea typeface="ＭＳ Ｐゴシック" pitchFamily="-84" charset="-128"/>
                          <a:cs typeface="ＭＳ Ｐゴシック" pitchFamily="-84" charset="-128"/>
                        </a:rPr>
                        <a:t>mg QD </a:t>
                      </a:r>
                      <a:r>
                        <a:rPr kumimoji="0" lang="en-GB" sz="1800" b="1" i="0" u="none" strike="noStrike" cap="none" normalizeH="0" baseline="0" dirty="0">
                          <a:ln>
                            <a:noFill/>
                          </a:ln>
                          <a:solidFill>
                            <a:schemeClr val="bg1"/>
                          </a:solidFill>
                          <a:effectLst/>
                          <a:latin typeface="Calibri" pitchFamily="-84" charset="0"/>
                          <a:ea typeface="ＭＳ Ｐゴシック" pitchFamily="-84" charset="-128"/>
                          <a:cs typeface="ＭＳ Ｐゴシック" pitchFamily="-84" charset="-128"/>
                        </a:rPr>
                        <a:t>placebo</a:t>
                      </a:r>
                    </a:p>
                  </a:txBody>
                  <a:tcPr marT="45711" marB="45711"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6666FF"/>
                    </a:solidFill>
                  </a:tcPr>
                </a:tc>
              </a:tr>
              <a:tr h="377746">
                <a:tc>
                  <a:txBody>
                    <a:bodyPr/>
                    <a:lstStyle/>
                    <a:p>
                      <a:pPr marL="0" marR="0" lvl="0" indent="0" algn="l" defTabSz="914400" rtl="0" eaLnBrk="1" fontAlgn="base" latinLnBrk="0" hangingPunct="1">
                        <a:lnSpc>
                          <a:spcPct val="80000"/>
                        </a:lnSpc>
                        <a:spcBef>
                          <a:spcPct val="20000"/>
                        </a:spcBef>
                        <a:spcAft>
                          <a:spcPct val="0"/>
                        </a:spcAft>
                        <a:buClrTx/>
                        <a:buSzTx/>
                        <a:buFont typeface="Wingdings" pitchFamily="-84" charset="2"/>
                        <a:buNone/>
                        <a:tabLst/>
                      </a:pPr>
                      <a:r>
                        <a:rPr kumimoji="0" lang="en-GB" sz="1800" b="1" i="0" u="none" strike="noStrike" cap="none" normalizeH="0" baseline="0" dirty="0">
                          <a:ln>
                            <a:noFill/>
                          </a:ln>
                          <a:solidFill>
                            <a:srgbClr val="000066"/>
                          </a:solidFill>
                          <a:effectLst/>
                          <a:latin typeface="Calibri" pitchFamily="-84" charset="0"/>
                          <a:ea typeface="ＭＳ Ｐゴシック" pitchFamily="-84" charset="-128"/>
                          <a:cs typeface="ＭＳ Ｐゴシック" pitchFamily="-84" charset="-128"/>
                        </a:rPr>
                        <a:t>TDF/FTC </a:t>
                      </a:r>
                      <a:r>
                        <a:rPr kumimoji="0" lang="en-GB" sz="1800" b="1" i="0" u="none" strike="noStrike" cap="none" normalizeH="0" baseline="0" dirty="0" err="1">
                          <a:ln>
                            <a:noFill/>
                          </a:ln>
                          <a:solidFill>
                            <a:srgbClr val="000066"/>
                          </a:solidFill>
                          <a:effectLst/>
                          <a:latin typeface="Calibri" pitchFamily="-84" charset="0"/>
                          <a:ea typeface="ＭＳ Ｐゴシック" pitchFamily="-84" charset="-128"/>
                          <a:cs typeface="ＭＳ Ｐゴシック" pitchFamily="-84" charset="-128"/>
                        </a:rPr>
                        <a:t>fdc</a:t>
                      </a:r>
                      <a:r>
                        <a:rPr kumimoji="0" lang="en-GB" sz="1800" b="1" i="0" u="none" strike="noStrike" cap="none" normalizeH="0" baseline="0" dirty="0">
                          <a:ln>
                            <a:noFill/>
                          </a:ln>
                          <a:solidFill>
                            <a:srgbClr val="000066"/>
                          </a:solidFill>
                          <a:effectLst/>
                          <a:latin typeface="Calibri" pitchFamily="-84" charset="0"/>
                          <a:ea typeface="ＭＳ Ｐゴシック" pitchFamily="-84" charset="-128"/>
                          <a:cs typeface="ＭＳ Ｐゴシック" pitchFamily="-84" charset="-128"/>
                        </a:rPr>
                        <a:t> QD</a:t>
                      </a:r>
                    </a:p>
                  </a:txBody>
                  <a:tcPr marT="45711" marB="45711"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r>
            </a:tbl>
          </a:graphicData>
        </a:graphic>
      </p:graphicFrame>
      <p:graphicFrame>
        <p:nvGraphicFramePr>
          <p:cNvPr id="214030" name="Group 14"/>
          <p:cNvGraphicFramePr>
            <a:graphicFrameLocks noGrp="1"/>
          </p:cNvGraphicFramePr>
          <p:nvPr/>
        </p:nvGraphicFramePr>
        <p:xfrm>
          <a:off x="3970338" y="3487738"/>
          <a:ext cx="3162300" cy="841375"/>
        </p:xfrm>
        <a:graphic>
          <a:graphicData uri="http://schemas.openxmlformats.org/drawingml/2006/table">
            <a:tbl>
              <a:tblPr/>
              <a:tblGrid>
                <a:gridCol w="3162300"/>
              </a:tblGrid>
              <a:tr h="475919">
                <a:tc>
                  <a:txBody>
                    <a:bodyPr/>
                    <a:lstStyle/>
                    <a:p>
                      <a:pPr marL="0" marR="0" lvl="0" indent="0" algn="l" defTabSz="914400" rtl="0" eaLnBrk="1" fontAlgn="base" latinLnBrk="0" hangingPunct="1">
                        <a:lnSpc>
                          <a:spcPct val="70000"/>
                        </a:lnSpc>
                        <a:spcBef>
                          <a:spcPct val="20000"/>
                        </a:spcBef>
                        <a:spcAft>
                          <a:spcPct val="0"/>
                        </a:spcAft>
                        <a:buClrTx/>
                        <a:buSzTx/>
                        <a:buFont typeface="Wingdings" pitchFamily="-109" charset="2"/>
                        <a:buNone/>
                        <a:tabLst/>
                        <a:defRPr/>
                      </a:pPr>
                      <a:r>
                        <a:rPr kumimoji="0" lang="en-GB" sz="1800" b="1" i="0" u="none" strike="noStrike" cap="none" normalizeH="0" baseline="0" dirty="0" smtClean="0">
                          <a:ln>
                            <a:noFill/>
                          </a:ln>
                          <a:solidFill>
                            <a:schemeClr val="bg1"/>
                          </a:solidFill>
                          <a:effectLst/>
                          <a:latin typeface="Calibri" pitchFamily="-109" charset="0"/>
                          <a:ea typeface="ＭＳ Ｐゴシック" pitchFamily="-109" charset="-128"/>
                          <a:cs typeface="ＭＳ Ｐゴシック" pitchFamily="-109" charset="-128"/>
                        </a:rPr>
                        <a:t>RAL 800 mg QD + RAL  400 mg BID placebo</a:t>
                      </a:r>
                    </a:p>
                  </a:txBody>
                  <a:tcPr marT="45761" marB="45761"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660066"/>
                    </a:solidFill>
                  </a:tcPr>
                </a:tc>
              </a:tr>
              <a:tr h="365456">
                <a:tc>
                  <a:txBody>
                    <a:bodyPr/>
                    <a:lstStyle/>
                    <a:p>
                      <a:pPr marL="0" marR="0" lvl="0" indent="0" algn="l" defTabSz="914400" rtl="0" eaLnBrk="0" fontAlgn="base" latinLnBrk="0" hangingPunct="0">
                        <a:lnSpc>
                          <a:spcPct val="70000"/>
                        </a:lnSpc>
                        <a:spcBef>
                          <a:spcPct val="0"/>
                        </a:spcBef>
                        <a:spcAft>
                          <a:spcPct val="0"/>
                        </a:spcAft>
                        <a:buClrTx/>
                        <a:buSzTx/>
                        <a:buFontTx/>
                        <a:buNone/>
                        <a:tabLst/>
                      </a:pPr>
                      <a:r>
                        <a:rPr kumimoji="0" lang="en-GB" sz="1800" b="1" i="0" u="none" strike="noStrike" cap="none" normalizeH="0" baseline="0" dirty="0">
                          <a:ln>
                            <a:noFill/>
                          </a:ln>
                          <a:solidFill>
                            <a:srgbClr val="000066"/>
                          </a:solidFill>
                          <a:effectLst/>
                          <a:latin typeface="Calibri" pitchFamily="-109" charset="0"/>
                          <a:ea typeface="ＭＳ Ｐゴシック" pitchFamily="-109" charset="-128"/>
                          <a:cs typeface="ＭＳ Ｐゴシック" pitchFamily="-109" charset="-128"/>
                        </a:rPr>
                        <a:t>TDF/FTC </a:t>
                      </a:r>
                      <a:r>
                        <a:rPr kumimoji="0" lang="en-GB" sz="1800" b="1" i="0" u="none" strike="noStrike" cap="none" normalizeH="0" baseline="0" dirty="0" err="1">
                          <a:ln>
                            <a:noFill/>
                          </a:ln>
                          <a:solidFill>
                            <a:srgbClr val="000066"/>
                          </a:solidFill>
                          <a:effectLst/>
                          <a:latin typeface="Calibri" pitchFamily="-109" charset="0"/>
                          <a:ea typeface="ＭＳ Ｐゴシック" pitchFamily="-109" charset="-128"/>
                          <a:cs typeface="ＭＳ Ｐゴシック" pitchFamily="-109" charset="-128"/>
                        </a:rPr>
                        <a:t>fdc</a:t>
                      </a:r>
                      <a:r>
                        <a:rPr kumimoji="0" lang="en-GB" sz="1800" b="1" i="0" u="none" strike="noStrike" cap="none" normalizeH="0" baseline="0" dirty="0">
                          <a:ln>
                            <a:noFill/>
                          </a:ln>
                          <a:solidFill>
                            <a:srgbClr val="000066"/>
                          </a:solidFill>
                          <a:effectLst/>
                          <a:latin typeface="Calibri" pitchFamily="-109" charset="0"/>
                          <a:ea typeface="ＭＳ Ｐゴシック" pitchFamily="-109" charset="-128"/>
                          <a:cs typeface="ＭＳ Ｐゴシック" pitchFamily="-109" charset="-128"/>
                        </a:rPr>
                        <a:t> QD</a:t>
                      </a:r>
                    </a:p>
                  </a:txBody>
                  <a:tcPr marT="45761" marB="45761"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r>
            </a:tbl>
          </a:graphicData>
        </a:graphic>
      </p:graphicFrame>
      <p:sp>
        <p:nvSpPr>
          <p:cNvPr id="17430" name="AutoShape 162"/>
          <p:cNvSpPr>
            <a:spLocks noChangeArrowheads="1"/>
          </p:cNvSpPr>
          <p:nvPr/>
        </p:nvSpPr>
        <p:spPr bwMode="auto">
          <a:xfrm>
            <a:off x="22225" y="2573345"/>
            <a:ext cx="2754313" cy="1573197"/>
          </a:xfrm>
          <a:prstGeom prst="roundRect">
            <a:avLst>
              <a:gd name="adj" fmla="val 16667"/>
            </a:avLst>
          </a:prstGeom>
          <a:solidFill>
            <a:srgbClr val="E2E2F6"/>
          </a:solidFill>
          <a:ln w="9525">
            <a:noFill/>
            <a:round/>
            <a:headEnd/>
            <a:tailEnd/>
          </a:ln>
          <a:effectLst>
            <a:prstShdw prst="shdw17" dist="17961" dir="2700000">
              <a:srgbClr val="888894">
                <a:alpha val="74997"/>
              </a:srgbClr>
            </a:prstShdw>
          </a:effectLst>
        </p:spPr>
        <p:txBody>
          <a:bodyPr wrap="square" anchor="ctr">
            <a:spAutoFit/>
          </a:bodyPr>
          <a:lstStyle/>
          <a:p>
            <a:pPr>
              <a:lnSpc>
                <a:spcPct val="90000"/>
              </a:lnSpc>
            </a:pPr>
            <a:r>
              <a:rPr lang="es-AR" sz="1600" b="1" i="0" u="sng" dirty="0" smtClean="0">
                <a:solidFill>
                  <a:srgbClr val="000066"/>
                </a:solidFill>
                <a:latin typeface="Calibri" pitchFamily="-84" charset="0"/>
                <a:cs typeface="Arial" charset="0"/>
              </a:rPr>
              <a:t>&gt;</a:t>
            </a:r>
            <a:r>
              <a:rPr lang="es-AR" sz="1600" b="1" i="0" dirty="0" smtClean="0">
                <a:solidFill>
                  <a:srgbClr val="000066"/>
                </a:solidFill>
                <a:latin typeface="Calibri" pitchFamily="-84" charset="0"/>
                <a:cs typeface="Arial" charset="0"/>
              </a:rPr>
              <a:t> 18 años</a:t>
            </a:r>
          </a:p>
          <a:p>
            <a:pPr>
              <a:lnSpc>
                <a:spcPct val="90000"/>
              </a:lnSpc>
            </a:pPr>
            <a:r>
              <a:rPr lang="es-AR" sz="1600" b="1" i="0" dirty="0" err="1" smtClean="0">
                <a:solidFill>
                  <a:srgbClr val="000066"/>
                </a:solidFill>
                <a:latin typeface="Calibri" pitchFamily="-84" charset="0"/>
                <a:cs typeface="Arial" charset="0"/>
              </a:rPr>
              <a:t>Naïve</a:t>
            </a:r>
            <a:r>
              <a:rPr lang="es-AR" sz="1600" b="1" i="0" dirty="0" smtClean="0">
                <a:solidFill>
                  <a:srgbClr val="000066"/>
                </a:solidFill>
                <a:latin typeface="Calibri" pitchFamily="-84" charset="0"/>
                <a:cs typeface="Arial" charset="0"/>
              </a:rPr>
              <a:t> de ARV</a:t>
            </a:r>
          </a:p>
          <a:p>
            <a:pPr>
              <a:lnSpc>
                <a:spcPct val="90000"/>
              </a:lnSpc>
            </a:pPr>
            <a:r>
              <a:rPr lang="es-AR" sz="1600" b="1" i="0" dirty="0" smtClean="0">
                <a:solidFill>
                  <a:srgbClr val="000066"/>
                </a:solidFill>
                <a:latin typeface="Calibri" pitchFamily="-84" charset="0"/>
                <a:cs typeface="Arial" charset="0"/>
              </a:rPr>
              <a:t> CV </a:t>
            </a:r>
            <a:r>
              <a:rPr lang="es-AR" sz="1600" b="1" i="0" u="sng" dirty="0" smtClean="0">
                <a:solidFill>
                  <a:srgbClr val="000066"/>
                </a:solidFill>
                <a:latin typeface="Calibri" pitchFamily="-84" charset="0"/>
                <a:cs typeface="Arial" charset="0"/>
              </a:rPr>
              <a:t>&gt;</a:t>
            </a:r>
            <a:r>
              <a:rPr lang="es-AR" sz="1600" b="1" i="0" dirty="0" smtClean="0">
                <a:solidFill>
                  <a:srgbClr val="000066"/>
                </a:solidFill>
                <a:latin typeface="Calibri" pitchFamily="-84" charset="0"/>
                <a:cs typeface="Arial" charset="0"/>
              </a:rPr>
              <a:t> 5,000 c/</a:t>
            </a:r>
            <a:r>
              <a:rPr lang="es-AR" sz="1600" b="1" i="0" dirty="0" err="1" smtClean="0">
                <a:solidFill>
                  <a:srgbClr val="000066"/>
                </a:solidFill>
                <a:latin typeface="Calibri" pitchFamily="-84" charset="0"/>
                <a:cs typeface="Arial" charset="0"/>
              </a:rPr>
              <a:t>mL</a:t>
            </a:r>
            <a:endParaRPr lang="es-AR" sz="1600" b="1" i="0" dirty="0" smtClean="0">
              <a:solidFill>
                <a:srgbClr val="000066"/>
              </a:solidFill>
              <a:latin typeface="Calibri" pitchFamily="-84" charset="0"/>
              <a:cs typeface="Arial" charset="0"/>
            </a:endParaRPr>
          </a:p>
          <a:p>
            <a:pPr>
              <a:lnSpc>
                <a:spcPct val="90000"/>
              </a:lnSpc>
            </a:pPr>
            <a:r>
              <a:rPr lang="es-AR" sz="1600" b="1" i="0" dirty="0" smtClean="0">
                <a:solidFill>
                  <a:srgbClr val="000066"/>
                </a:solidFill>
                <a:latin typeface="Calibri" pitchFamily="-84" charset="0"/>
                <a:cs typeface="Arial" charset="0"/>
              </a:rPr>
              <a:t>Cualquier recuento de CD4 </a:t>
            </a:r>
          </a:p>
          <a:p>
            <a:pPr>
              <a:lnSpc>
                <a:spcPct val="90000"/>
              </a:lnSpc>
            </a:pPr>
            <a:r>
              <a:rPr lang="es-AR" sz="1600" b="1" i="0" dirty="0" smtClean="0">
                <a:solidFill>
                  <a:srgbClr val="000066"/>
                </a:solidFill>
                <a:latin typeface="Calibri" pitchFamily="-84" charset="0"/>
                <a:cs typeface="Arial" charset="0"/>
              </a:rPr>
              <a:t>No resistencia </a:t>
            </a:r>
          </a:p>
          <a:p>
            <a:pPr>
              <a:lnSpc>
                <a:spcPct val="90000"/>
              </a:lnSpc>
            </a:pPr>
            <a:r>
              <a:rPr lang="es-AR" sz="1600" b="1" i="0" dirty="0" smtClean="0">
                <a:solidFill>
                  <a:srgbClr val="000066"/>
                </a:solidFill>
                <a:latin typeface="Calibri" pitchFamily="-84" charset="0"/>
                <a:cs typeface="Arial" charset="0"/>
              </a:rPr>
              <a:t>A TDF o FTC</a:t>
            </a:r>
            <a:endParaRPr lang="es-AR" sz="1600" b="1" i="0" dirty="0">
              <a:solidFill>
                <a:srgbClr val="000066"/>
              </a:solidFill>
              <a:latin typeface="Calibri" pitchFamily="-84" charset="0"/>
              <a:cs typeface="Arial" charset="0"/>
            </a:endParaRPr>
          </a:p>
        </p:txBody>
      </p:sp>
      <p:sp>
        <p:nvSpPr>
          <p:cNvPr id="17431" name="ZoneTexte 71"/>
          <p:cNvSpPr txBox="1">
            <a:spLocks noChangeArrowheads="1"/>
          </p:cNvSpPr>
          <p:nvPr/>
        </p:nvSpPr>
        <p:spPr bwMode="auto">
          <a:xfrm>
            <a:off x="371225" y="4443413"/>
            <a:ext cx="8552113" cy="666849"/>
          </a:xfrm>
          <a:prstGeom prst="rect">
            <a:avLst/>
          </a:prstGeom>
          <a:noFill/>
          <a:ln w="9525">
            <a:noFill/>
            <a:miter lim="800000"/>
            <a:headEnd/>
            <a:tailEnd/>
          </a:ln>
        </p:spPr>
        <p:txBody>
          <a:bodyPr wrap="square">
            <a:spAutoFit/>
          </a:bodyPr>
          <a:lstStyle/>
          <a:p>
            <a:pPr algn="l"/>
            <a:r>
              <a:rPr lang="es-AR" sz="1400" i="0" dirty="0" smtClean="0">
                <a:solidFill>
                  <a:srgbClr val="000066"/>
                </a:solidFill>
              </a:rPr>
              <a:t>* La </a:t>
            </a:r>
            <a:r>
              <a:rPr lang="es-AR" sz="1400" i="0" dirty="0" err="1" smtClean="0">
                <a:solidFill>
                  <a:srgbClr val="000066"/>
                </a:solidFill>
              </a:rPr>
              <a:t>randomización</a:t>
            </a:r>
            <a:r>
              <a:rPr lang="es-AR" sz="1400" i="0" dirty="0" smtClean="0">
                <a:solidFill>
                  <a:srgbClr val="000066"/>
                </a:solidFill>
              </a:rPr>
              <a:t> fue estratificada por CV basal (</a:t>
            </a:r>
            <a:r>
              <a:rPr lang="es-AR" sz="1400" i="0" u="sng" dirty="0" smtClean="0">
                <a:solidFill>
                  <a:srgbClr val="000066"/>
                </a:solidFill>
              </a:rPr>
              <a:t>&lt;</a:t>
            </a:r>
            <a:r>
              <a:rPr lang="es-AR" sz="1400" i="0" dirty="0" smtClean="0">
                <a:solidFill>
                  <a:srgbClr val="000066"/>
                </a:solidFill>
              </a:rPr>
              <a:t> o &gt; 100,000 c/</a:t>
            </a:r>
            <a:r>
              <a:rPr lang="es-AR" sz="1400" i="0" dirty="0" err="1" smtClean="0">
                <a:solidFill>
                  <a:srgbClr val="000066"/>
                </a:solidFill>
              </a:rPr>
              <a:t>mL</a:t>
            </a:r>
            <a:r>
              <a:rPr lang="es-AR" sz="1400" i="0" dirty="0" smtClean="0">
                <a:solidFill>
                  <a:srgbClr val="000066"/>
                </a:solidFill>
              </a:rPr>
              <a:t>) y por la presencia de </a:t>
            </a:r>
            <a:r>
              <a:rPr lang="es-AR" sz="1400" i="0" dirty="0" err="1" smtClean="0">
                <a:solidFill>
                  <a:srgbClr val="000066"/>
                </a:solidFill>
              </a:rPr>
              <a:t>coinfección</a:t>
            </a:r>
            <a:r>
              <a:rPr lang="es-AR" sz="1400" i="0" dirty="0" smtClean="0">
                <a:solidFill>
                  <a:srgbClr val="000066"/>
                </a:solidFill>
              </a:rPr>
              <a:t> con hepatitis</a:t>
            </a:r>
          </a:p>
          <a:p>
            <a:pPr algn="l"/>
            <a:endParaRPr lang="es-AR" sz="1400" i="0" baseline="30000" dirty="0">
              <a:solidFill>
                <a:srgbClr val="000066"/>
              </a:solidFill>
            </a:endParaRPr>
          </a:p>
        </p:txBody>
      </p:sp>
      <p:sp>
        <p:nvSpPr>
          <p:cNvPr id="17432" name="Rectangle 24"/>
          <p:cNvSpPr>
            <a:spLocks noGrp="1" noChangeArrowheads="1"/>
          </p:cNvSpPr>
          <p:nvPr>
            <p:ph type="title"/>
          </p:nvPr>
        </p:nvSpPr>
        <p:spPr>
          <a:xfrm>
            <a:off x="50800" y="44450"/>
            <a:ext cx="8947150" cy="1106488"/>
          </a:xfrm>
        </p:spPr>
        <p:txBody>
          <a:bodyPr/>
          <a:lstStyle/>
          <a:p>
            <a:r>
              <a:rPr lang="es-AR" sz="3200" smtClean="0">
                <a:ea typeface="ＭＳ Ｐゴシック" pitchFamily="-84" charset="-128"/>
              </a:rPr>
              <a:t>Estudio QDMRK: raltegravir QD vs BID </a:t>
            </a:r>
            <a:br>
              <a:rPr lang="es-AR" sz="3200" smtClean="0">
                <a:ea typeface="ＭＳ Ｐゴシック" pitchFamily="-84" charset="-128"/>
              </a:rPr>
            </a:br>
            <a:r>
              <a:rPr lang="es-AR" sz="3200" smtClean="0">
                <a:ea typeface="ＭＳ Ｐゴシック" pitchFamily="-84" charset="-128"/>
              </a:rPr>
              <a:t>en combinación con TDF/FTC</a:t>
            </a:r>
          </a:p>
        </p:txBody>
      </p:sp>
      <p:cxnSp>
        <p:nvCxnSpPr>
          <p:cNvPr id="17433" name="Connecteur droit 66"/>
          <p:cNvCxnSpPr>
            <a:cxnSpLocks noChangeShapeType="1"/>
          </p:cNvCxnSpPr>
          <p:nvPr/>
        </p:nvCxnSpPr>
        <p:spPr bwMode="auto">
          <a:xfrm rot="5400000">
            <a:off x="2790032" y="2651919"/>
            <a:ext cx="400050" cy="1587"/>
          </a:xfrm>
          <a:prstGeom prst="line">
            <a:avLst/>
          </a:prstGeom>
          <a:noFill/>
          <a:ln w="28575">
            <a:solidFill>
              <a:schemeClr val="accent2"/>
            </a:solidFill>
            <a:round/>
            <a:headEnd/>
            <a:tailEnd type="triangle" w="med" len="med"/>
          </a:ln>
        </p:spPr>
      </p:cxnSp>
      <p:sp>
        <p:nvSpPr>
          <p:cNvPr id="17434" name="Oval 170"/>
          <p:cNvSpPr>
            <a:spLocks noChangeArrowheads="1"/>
          </p:cNvSpPr>
          <p:nvPr/>
        </p:nvSpPr>
        <p:spPr bwMode="auto">
          <a:xfrm>
            <a:off x="2219325" y="1438275"/>
            <a:ext cx="1539875" cy="1014413"/>
          </a:xfrm>
          <a:prstGeom prst="ellipse">
            <a:avLst/>
          </a:prstGeom>
          <a:solidFill>
            <a:srgbClr val="E5E5F7"/>
          </a:solidFill>
          <a:ln w="9525">
            <a:noFill/>
            <a:round/>
            <a:headEnd/>
            <a:tailEnd/>
          </a:ln>
          <a:effectLst>
            <a:prstShdw prst="shdw17" dist="17961" dir="2700000">
              <a:srgbClr val="898994">
                <a:alpha val="74997"/>
              </a:srgbClr>
            </a:prstShdw>
          </a:effectLst>
        </p:spPr>
        <p:txBody>
          <a:bodyPr wrap="none" anchor="ctr"/>
          <a:lstStyle/>
          <a:p>
            <a:r>
              <a:rPr lang="es-AR" sz="1400" b="1" i="0" smtClean="0">
                <a:solidFill>
                  <a:srgbClr val="000066"/>
                </a:solidFill>
                <a:latin typeface="Calibri" pitchFamily="-84" charset="0"/>
                <a:cs typeface="Arial" charset="0"/>
              </a:rPr>
              <a:t>Randomización*</a:t>
            </a:r>
          </a:p>
          <a:p>
            <a:r>
              <a:rPr lang="es-AR" sz="1400" b="1" i="0" smtClean="0">
                <a:solidFill>
                  <a:srgbClr val="000066"/>
                </a:solidFill>
                <a:latin typeface="Calibri" pitchFamily="-84" charset="0"/>
                <a:cs typeface="Arial" charset="0"/>
              </a:rPr>
              <a:t>1 : 1</a:t>
            </a:r>
          </a:p>
          <a:p>
            <a:r>
              <a:rPr lang="es-AR" sz="1400" b="1" i="0" smtClean="0">
                <a:solidFill>
                  <a:srgbClr val="000066"/>
                </a:solidFill>
                <a:latin typeface="Calibri" pitchFamily="-84" charset="0"/>
                <a:cs typeface="Arial" charset="0"/>
              </a:rPr>
              <a:t>Doble ciego</a:t>
            </a:r>
            <a:endParaRPr lang="es-AR" sz="1400" b="1" i="0">
              <a:solidFill>
                <a:srgbClr val="000066"/>
              </a:solidFill>
              <a:latin typeface="Calibri" pitchFamily="-84" charset="0"/>
              <a:cs typeface="Arial" charset="0"/>
            </a:endParaRPr>
          </a:p>
        </p:txBody>
      </p:sp>
      <p:cxnSp>
        <p:nvCxnSpPr>
          <p:cNvPr id="17435" name="AutoShape 60"/>
          <p:cNvCxnSpPr>
            <a:cxnSpLocks noChangeShapeType="1"/>
          </p:cNvCxnSpPr>
          <p:nvPr/>
        </p:nvCxnSpPr>
        <p:spPr bwMode="auto">
          <a:xfrm rot="10800000" flipH="1" flipV="1">
            <a:off x="3905250" y="2860675"/>
            <a:ext cx="1588" cy="993775"/>
          </a:xfrm>
          <a:prstGeom prst="bentConnector3">
            <a:avLst>
              <a:gd name="adj1" fmla="val -48000000"/>
            </a:avLst>
          </a:prstGeom>
          <a:noFill/>
          <a:ln w="38100">
            <a:solidFill>
              <a:schemeClr val="accent2"/>
            </a:solidFill>
            <a:miter lim="800000"/>
            <a:headEnd type="triangle" w="med" len="med"/>
            <a:tailEnd type="triangle" w="med" len="med"/>
          </a:ln>
        </p:spPr>
      </p:cxnSp>
      <p:sp>
        <p:nvSpPr>
          <p:cNvPr id="17436" name="Line 63"/>
          <p:cNvSpPr>
            <a:spLocks noChangeShapeType="1"/>
          </p:cNvSpPr>
          <p:nvPr/>
        </p:nvSpPr>
        <p:spPr bwMode="auto">
          <a:xfrm>
            <a:off x="2809875" y="3351213"/>
            <a:ext cx="319088" cy="0"/>
          </a:xfrm>
          <a:prstGeom prst="line">
            <a:avLst/>
          </a:prstGeom>
          <a:noFill/>
          <a:ln w="38100">
            <a:solidFill>
              <a:srgbClr val="333399"/>
            </a:solidFill>
            <a:round/>
            <a:headEnd/>
            <a:tailEnd/>
          </a:ln>
        </p:spPr>
        <p:txBody>
          <a:bodyPr/>
          <a:lstStyle/>
          <a:p>
            <a:endParaRPr lang="es-AR"/>
          </a:p>
        </p:txBody>
      </p:sp>
      <p:sp>
        <p:nvSpPr>
          <p:cNvPr id="17437" name="Rectangle 9"/>
          <p:cNvSpPr>
            <a:spLocks noChangeArrowheads="1"/>
          </p:cNvSpPr>
          <p:nvPr/>
        </p:nvSpPr>
        <p:spPr bwMode="auto">
          <a:xfrm>
            <a:off x="3127375" y="3527425"/>
            <a:ext cx="825500" cy="338138"/>
          </a:xfrm>
          <a:prstGeom prst="rect">
            <a:avLst/>
          </a:prstGeom>
          <a:noFill/>
          <a:ln w="9525">
            <a:noFill/>
            <a:miter lim="800000"/>
            <a:headEnd/>
            <a:tailEnd/>
          </a:ln>
        </p:spPr>
        <p:txBody>
          <a:bodyPr wrap="none">
            <a:spAutoFit/>
          </a:bodyPr>
          <a:lstStyle/>
          <a:p>
            <a:r>
              <a:rPr lang="es-AR" sz="1600" b="1" i="0" smtClean="0">
                <a:solidFill>
                  <a:srgbClr val="C00000"/>
                </a:solidFill>
                <a:latin typeface="Calibri" pitchFamily="-84" charset="0"/>
                <a:cs typeface="Arial" charset="0"/>
              </a:rPr>
              <a:t>N = 386</a:t>
            </a:r>
            <a:endParaRPr lang="es-AR" sz="1600" b="1" i="0">
              <a:solidFill>
                <a:srgbClr val="C00000"/>
              </a:solidFill>
              <a:latin typeface="Calibri" pitchFamily="-84" charset="0"/>
              <a:cs typeface="Arial" charset="0"/>
            </a:endParaRPr>
          </a:p>
        </p:txBody>
      </p:sp>
      <p:sp>
        <p:nvSpPr>
          <p:cNvPr id="17438" name="Rectangle 8"/>
          <p:cNvSpPr>
            <a:spLocks noChangeArrowheads="1"/>
          </p:cNvSpPr>
          <p:nvPr/>
        </p:nvSpPr>
        <p:spPr bwMode="auto">
          <a:xfrm>
            <a:off x="3127375" y="2533650"/>
            <a:ext cx="825500" cy="338138"/>
          </a:xfrm>
          <a:prstGeom prst="rect">
            <a:avLst/>
          </a:prstGeom>
          <a:noFill/>
          <a:ln w="9525">
            <a:noFill/>
            <a:miter lim="800000"/>
            <a:headEnd/>
            <a:tailEnd/>
          </a:ln>
        </p:spPr>
        <p:txBody>
          <a:bodyPr wrap="none">
            <a:spAutoFit/>
          </a:bodyPr>
          <a:lstStyle/>
          <a:p>
            <a:r>
              <a:rPr lang="es-AR" sz="1600" b="1" i="0" smtClean="0">
                <a:solidFill>
                  <a:srgbClr val="C00000"/>
                </a:solidFill>
                <a:latin typeface="Calibri" pitchFamily="-84" charset="0"/>
                <a:cs typeface="Arial" charset="0"/>
              </a:rPr>
              <a:t>N = 389</a:t>
            </a:r>
            <a:endParaRPr lang="es-AR" sz="1600" b="1" i="0">
              <a:solidFill>
                <a:srgbClr val="C00000"/>
              </a:solidFill>
              <a:latin typeface="Calibri" pitchFamily="-84" charset="0"/>
              <a:cs typeface="Arial" charset="0"/>
            </a:endParaRPr>
          </a:p>
        </p:txBody>
      </p:sp>
      <p:sp>
        <p:nvSpPr>
          <p:cNvPr id="28782" name="Oval 110"/>
          <p:cNvSpPr>
            <a:spLocks noChangeArrowheads="1"/>
          </p:cNvSpPr>
          <p:nvPr/>
        </p:nvSpPr>
        <p:spPr bwMode="auto">
          <a:xfrm>
            <a:off x="8347075" y="1514475"/>
            <a:ext cx="576263" cy="527050"/>
          </a:xfrm>
          <a:prstGeom prst="ellipse">
            <a:avLst/>
          </a:prstGeom>
          <a:solidFill>
            <a:schemeClr val="bg1"/>
          </a:solidFill>
          <a:ln w="9525">
            <a:solidFill>
              <a:schemeClr val="accent1"/>
            </a:solidFill>
            <a:round/>
            <a:headEnd/>
            <a:tailEnd/>
          </a:ln>
          <a:effectLst>
            <a:prstShdw prst="shdw17" dist="17961" dir="2700000">
              <a:schemeClr val="accent1">
                <a:gamma/>
                <a:shade val="60000"/>
                <a:invGamma/>
                <a:alpha val="74998"/>
              </a:schemeClr>
            </a:prstShdw>
          </a:effectLst>
        </p:spPr>
        <p:txBody>
          <a:bodyPr wrap="none" anchor="ctr"/>
          <a:lstStyle/>
          <a:p>
            <a:r>
              <a:rPr lang="es-AR" sz="1600" b="1" i="0" smtClean="0">
                <a:solidFill>
                  <a:srgbClr val="0066FF"/>
                </a:solidFill>
                <a:latin typeface="Calibri" pitchFamily="-84" charset="0"/>
              </a:rPr>
              <a:t>S96</a:t>
            </a:r>
            <a:endParaRPr lang="es-AR" sz="1600" i="0">
              <a:solidFill>
                <a:srgbClr val="0066FF"/>
              </a:solidFill>
              <a:latin typeface="Calibri" pitchFamily="-84" charset="0"/>
            </a:endParaRPr>
          </a:p>
        </p:txBody>
      </p:sp>
      <p:grpSp>
        <p:nvGrpSpPr>
          <p:cNvPr id="17440" name="Group 32"/>
          <p:cNvGrpSpPr>
            <a:grpSpLocks/>
          </p:cNvGrpSpPr>
          <p:nvPr/>
        </p:nvGrpSpPr>
        <p:grpSpPr bwMode="auto">
          <a:xfrm>
            <a:off x="7186613" y="2841625"/>
            <a:ext cx="1473200" cy="974725"/>
            <a:chOff x="4502" y="1764"/>
            <a:chExt cx="646" cy="614"/>
          </a:xfrm>
        </p:grpSpPr>
        <p:sp>
          <p:nvSpPr>
            <p:cNvPr id="17445" name="Line 31"/>
            <p:cNvSpPr>
              <a:spLocks noChangeShapeType="1"/>
            </p:cNvSpPr>
            <p:nvPr/>
          </p:nvSpPr>
          <p:spPr bwMode="auto">
            <a:xfrm flipV="1">
              <a:off x="4502" y="1764"/>
              <a:ext cx="646" cy="0"/>
            </a:xfrm>
            <a:prstGeom prst="line">
              <a:avLst/>
            </a:prstGeom>
            <a:noFill/>
            <a:ln w="38100">
              <a:solidFill>
                <a:srgbClr val="333399"/>
              </a:solidFill>
              <a:round/>
              <a:headEnd/>
              <a:tailEnd type="triangle" w="med" len="med"/>
            </a:ln>
          </p:spPr>
          <p:txBody>
            <a:bodyPr wrap="none" anchor="ctr"/>
            <a:lstStyle/>
            <a:p>
              <a:endParaRPr lang="es-AR"/>
            </a:p>
          </p:txBody>
        </p:sp>
        <p:sp>
          <p:nvSpPr>
            <p:cNvPr id="17446" name="Line 31"/>
            <p:cNvSpPr>
              <a:spLocks noChangeShapeType="1"/>
            </p:cNvSpPr>
            <p:nvPr/>
          </p:nvSpPr>
          <p:spPr bwMode="auto">
            <a:xfrm flipV="1">
              <a:off x="4502" y="2378"/>
              <a:ext cx="646" cy="0"/>
            </a:xfrm>
            <a:prstGeom prst="line">
              <a:avLst/>
            </a:prstGeom>
            <a:noFill/>
            <a:ln w="38100">
              <a:solidFill>
                <a:srgbClr val="333399"/>
              </a:solidFill>
              <a:round/>
              <a:headEnd/>
              <a:tailEnd type="triangle" w="med" len="med"/>
            </a:ln>
          </p:spPr>
          <p:txBody>
            <a:bodyPr wrap="none" anchor="ctr"/>
            <a:lstStyle/>
            <a:p>
              <a:endParaRPr lang="es-AR"/>
            </a:p>
          </p:txBody>
        </p:sp>
      </p:grpSp>
      <p:sp>
        <p:nvSpPr>
          <p:cNvPr id="28781" name="Oval 109"/>
          <p:cNvSpPr>
            <a:spLocks noChangeArrowheads="1"/>
          </p:cNvSpPr>
          <p:nvPr/>
        </p:nvSpPr>
        <p:spPr bwMode="auto">
          <a:xfrm>
            <a:off x="6877050" y="1514475"/>
            <a:ext cx="576263" cy="527050"/>
          </a:xfrm>
          <a:prstGeom prst="ellipse">
            <a:avLst/>
          </a:prstGeom>
          <a:solidFill>
            <a:schemeClr val="bg1"/>
          </a:solidFill>
          <a:ln w="9525">
            <a:solidFill>
              <a:schemeClr val="accent1"/>
            </a:solidFill>
            <a:round/>
            <a:headEnd/>
            <a:tailEnd/>
          </a:ln>
          <a:effectLst>
            <a:prstShdw prst="shdw17" dist="17961" dir="2700000">
              <a:schemeClr val="accent1">
                <a:gamma/>
                <a:shade val="60000"/>
                <a:invGamma/>
                <a:alpha val="74998"/>
              </a:schemeClr>
            </a:prstShdw>
          </a:effectLst>
        </p:spPr>
        <p:txBody>
          <a:bodyPr wrap="none" anchor="ctr"/>
          <a:lstStyle/>
          <a:p>
            <a:r>
              <a:rPr lang="es-AR" sz="1600" b="1" i="0" smtClean="0">
                <a:solidFill>
                  <a:srgbClr val="0066FF"/>
                </a:solidFill>
                <a:latin typeface="Calibri" pitchFamily="-84" charset="0"/>
              </a:rPr>
              <a:t>S48</a:t>
            </a:r>
            <a:endParaRPr lang="es-AR" sz="1600" i="0">
              <a:solidFill>
                <a:srgbClr val="0066FF"/>
              </a:solidFill>
              <a:latin typeface="Calibri" pitchFamily="-84" charset="0"/>
            </a:endParaRPr>
          </a:p>
        </p:txBody>
      </p:sp>
      <p:grpSp>
        <p:nvGrpSpPr>
          <p:cNvPr id="17442" name="Group 36"/>
          <p:cNvGrpSpPr>
            <a:grpSpLocks/>
          </p:cNvGrpSpPr>
          <p:nvPr/>
        </p:nvGrpSpPr>
        <p:grpSpPr bwMode="auto">
          <a:xfrm>
            <a:off x="7194550" y="2054225"/>
            <a:ext cx="1465263" cy="2151063"/>
            <a:chOff x="4471" y="1525"/>
            <a:chExt cx="1022" cy="1074"/>
          </a:xfrm>
        </p:grpSpPr>
        <p:sp>
          <p:nvSpPr>
            <p:cNvPr id="17443" name="Line 172"/>
            <p:cNvSpPr>
              <a:spLocks noChangeShapeType="1"/>
            </p:cNvSpPr>
            <p:nvPr/>
          </p:nvSpPr>
          <p:spPr bwMode="auto">
            <a:xfrm>
              <a:off x="5493" y="1525"/>
              <a:ext cx="0" cy="1074"/>
            </a:xfrm>
            <a:prstGeom prst="line">
              <a:avLst/>
            </a:prstGeom>
            <a:noFill/>
            <a:ln w="12700">
              <a:solidFill>
                <a:srgbClr val="7E7ED4"/>
              </a:solidFill>
              <a:prstDash val="dash"/>
              <a:round/>
              <a:headEnd/>
              <a:tailEnd/>
            </a:ln>
          </p:spPr>
          <p:txBody>
            <a:bodyPr/>
            <a:lstStyle/>
            <a:p>
              <a:endParaRPr lang="es-AR"/>
            </a:p>
          </p:txBody>
        </p:sp>
        <p:sp>
          <p:nvSpPr>
            <p:cNvPr id="17444" name="Line 172"/>
            <p:cNvSpPr>
              <a:spLocks noChangeShapeType="1"/>
            </p:cNvSpPr>
            <p:nvPr/>
          </p:nvSpPr>
          <p:spPr bwMode="auto">
            <a:xfrm>
              <a:off x="4471" y="1525"/>
              <a:ext cx="0" cy="1074"/>
            </a:xfrm>
            <a:prstGeom prst="line">
              <a:avLst/>
            </a:prstGeom>
            <a:noFill/>
            <a:ln w="12700">
              <a:solidFill>
                <a:srgbClr val="7E7ED4"/>
              </a:solidFill>
              <a:prstDash val="dash"/>
              <a:round/>
              <a:headEnd/>
              <a:tailEnd/>
            </a:ln>
          </p:spPr>
          <p:txBody>
            <a:bodyPr/>
            <a:lstStyle/>
            <a:p>
              <a:endParaRPr lang="es-AR"/>
            </a:p>
          </p:txBody>
        </p:sp>
      </p:gr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7339" name="Group 75"/>
          <p:cNvGraphicFramePr>
            <a:graphicFrameLocks noGrp="1"/>
          </p:cNvGraphicFramePr>
          <p:nvPr>
            <p:ph idx="4294967295"/>
            <p:extLst>
              <p:ext uri="{D42A27DB-BD31-4B8C-83A1-F6EECF244321}">
                <p14:modId xmlns="" xmlns:p14="http://schemas.microsoft.com/office/powerpoint/2010/main" val="441225500"/>
              </p:ext>
            </p:extLst>
          </p:nvPr>
        </p:nvGraphicFramePr>
        <p:xfrm>
          <a:off x="504825" y="1765300"/>
          <a:ext cx="8029575" cy="4488339"/>
        </p:xfrm>
        <a:graphic>
          <a:graphicData uri="http://schemas.openxmlformats.org/drawingml/2006/table">
            <a:tbl>
              <a:tblPr/>
              <a:tblGrid>
                <a:gridCol w="427038"/>
                <a:gridCol w="3676650"/>
                <a:gridCol w="2044700"/>
                <a:gridCol w="1881187"/>
              </a:tblGrid>
              <a:tr h="309563">
                <a:tc gridSpan="2">
                  <a:txBody>
                    <a:bodyPr/>
                    <a:lstStyle/>
                    <a:p>
                      <a:pPr marL="0" marR="0" lvl="0" indent="0" algn="l" defTabSz="914400" rtl="0" eaLnBrk="1" fontAlgn="base" latinLnBrk="0" hangingPunct="1">
                        <a:lnSpc>
                          <a:spcPts val="1525"/>
                        </a:lnSpc>
                        <a:spcBef>
                          <a:spcPct val="20000"/>
                        </a:spcBef>
                        <a:spcAft>
                          <a:spcPct val="0"/>
                        </a:spcAft>
                        <a:buClrTx/>
                        <a:buSzTx/>
                        <a:buFont typeface="Wingdings" pitchFamily="-84" charset="2"/>
                        <a:buNone/>
                        <a:tabLst/>
                      </a:pPr>
                      <a:endParaRPr kumimoji="0" lang="es-AR" sz="1400" b="1" i="0" u="none" strike="noStrike" cap="none" normalizeH="0" baseline="0" noProof="0" dirty="0" smtClean="0">
                        <a:ln>
                          <a:noFill/>
                        </a:ln>
                        <a:solidFill>
                          <a:srgbClr val="000066"/>
                        </a:solidFill>
                        <a:effectLst/>
                        <a:latin typeface="Arial" charset="0"/>
                        <a:ea typeface="ＭＳ Ｐゴシック" pitchFamily="-84" charset="-128"/>
                      </a:endParaRPr>
                    </a:p>
                  </a:txBody>
                  <a:tcPr marL="54000" marR="54000" marT="53992" marB="53992"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hMerge="1">
                  <a:txBody>
                    <a:bodyPr/>
                    <a:lstStyle/>
                    <a:p>
                      <a:endParaRPr lang="fr-FR"/>
                    </a:p>
                  </a:txBody>
                  <a:tcPr/>
                </a:tc>
                <a:tc>
                  <a:txBody>
                    <a:bodyPr/>
                    <a:lstStyle/>
                    <a:p>
                      <a:pPr marL="0" marR="0" lvl="0" indent="0" algn="ctr" defTabSz="914400" rtl="0" eaLnBrk="1" fontAlgn="base" latinLnBrk="0" hangingPunct="1">
                        <a:lnSpc>
                          <a:spcPts val="1525"/>
                        </a:lnSpc>
                        <a:spcBef>
                          <a:spcPct val="20000"/>
                        </a:spcBef>
                        <a:spcAft>
                          <a:spcPct val="0"/>
                        </a:spcAft>
                        <a:buClrTx/>
                        <a:buSzTx/>
                        <a:buFont typeface="Wingdings" pitchFamily="-84" charset="2"/>
                        <a:buNone/>
                        <a:tabLst/>
                      </a:pPr>
                      <a:r>
                        <a:rPr kumimoji="0" lang="es-AR" sz="1600" b="1" i="0" u="none" strike="noStrike" cap="none" normalizeH="0" baseline="0" noProof="0" smtClean="0">
                          <a:ln>
                            <a:noFill/>
                          </a:ln>
                          <a:solidFill>
                            <a:schemeClr val="bg1"/>
                          </a:solidFill>
                          <a:effectLst/>
                          <a:latin typeface="Calibri" pitchFamily="-84" charset="0"/>
                          <a:ea typeface="ＭＳ Ｐゴシック" pitchFamily="-84" charset="-128"/>
                        </a:rPr>
                        <a:t>RAL BID</a:t>
                      </a:r>
                    </a:p>
                  </a:txBody>
                  <a:tcPr marL="54000" marR="54000" marT="53992" marB="53992"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6666FF"/>
                    </a:solidFill>
                  </a:tcPr>
                </a:tc>
                <a:tc>
                  <a:txBody>
                    <a:bodyPr/>
                    <a:lstStyle/>
                    <a:p>
                      <a:pPr marL="0" marR="0" lvl="0" indent="0" algn="ctr" defTabSz="914400" rtl="0" eaLnBrk="1" fontAlgn="base" latinLnBrk="0" hangingPunct="1">
                        <a:lnSpc>
                          <a:spcPts val="1525"/>
                        </a:lnSpc>
                        <a:spcBef>
                          <a:spcPct val="20000"/>
                        </a:spcBef>
                        <a:spcAft>
                          <a:spcPct val="0"/>
                        </a:spcAft>
                        <a:buClrTx/>
                        <a:buSzTx/>
                        <a:buFont typeface="Wingdings" pitchFamily="-84" charset="2"/>
                        <a:buNone/>
                        <a:tabLst/>
                      </a:pPr>
                      <a:r>
                        <a:rPr kumimoji="0" lang="es-AR" sz="1600" b="1" i="0" u="none" strike="noStrike" cap="none" normalizeH="0" baseline="0" noProof="0" smtClean="0">
                          <a:ln>
                            <a:noFill/>
                          </a:ln>
                          <a:solidFill>
                            <a:schemeClr val="bg1"/>
                          </a:solidFill>
                          <a:effectLst/>
                          <a:latin typeface="Calibri" pitchFamily="-84" charset="0"/>
                          <a:ea typeface="ＭＳ Ｐゴシック" pitchFamily="-84" charset="-128"/>
                        </a:rPr>
                        <a:t>RAL QD</a:t>
                      </a:r>
                    </a:p>
                  </a:txBody>
                  <a:tcPr marL="54000" marR="54000" marT="53992" marB="53992"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660066"/>
                    </a:solidFill>
                  </a:tcPr>
                </a:tc>
              </a:tr>
              <a:tr h="298450">
                <a:tc gridSpan="2">
                  <a:txBody>
                    <a:bodyPr/>
                    <a:lstStyle/>
                    <a:p>
                      <a:pPr marL="0" marR="0" lvl="0" indent="0" algn="l" defTabSz="914400" rtl="0" eaLnBrk="1" fontAlgn="base" latinLnBrk="0" hangingPunct="1">
                        <a:lnSpc>
                          <a:spcPts val="1525"/>
                        </a:lnSpc>
                        <a:spcBef>
                          <a:spcPct val="0"/>
                        </a:spcBef>
                        <a:spcAft>
                          <a:spcPct val="0"/>
                        </a:spcAft>
                        <a:buClrTx/>
                        <a:buSzTx/>
                        <a:buFontTx/>
                        <a:buNone/>
                        <a:tabLst/>
                      </a:pPr>
                      <a:r>
                        <a:rPr kumimoji="0" lang="es-AR" sz="1400" b="1" i="0" u="none" strike="noStrike" cap="none" normalizeH="0" baseline="0" noProof="0" smtClean="0">
                          <a:ln>
                            <a:noFill/>
                          </a:ln>
                          <a:solidFill>
                            <a:srgbClr val="000066"/>
                          </a:solidFill>
                          <a:effectLst/>
                          <a:latin typeface="Arial" charset="0"/>
                          <a:ea typeface="ＭＳ Ｐゴシック" pitchFamily="-84" charset="-128"/>
                        </a:rPr>
                        <a:t>Randomizados y recibieron el tratamiento, N</a:t>
                      </a:r>
                    </a:p>
                  </a:txBody>
                  <a:tcPr marL="54000" marR="54000" marT="53992" marB="53992"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c hMerge="1">
                  <a:txBody>
                    <a:bodyPr/>
                    <a:lstStyle/>
                    <a:p>
                      <a:endParaRPr lang="fr-FR"/>
                    </a:p>
                  </a:txBody>
                  <a:tcPr/>
                </a:tc>
                <a:tc>
                  <a:txBody>
                    <a:bodyPr/>
                    <a:lstStyle/>
                    <a:p>
                      <a:pPr marL="0" marR="0" lvl="0" indent="0" algn="ctr" defTabSz="914400" rtl="0" eaLnBrk="1" fontAlgn="base" latinLnBrk="0" hangingPunct="1">
                        <a:lnSpc>
                          <a:spcPts val="1525"/>
                        </a:lnSpc>
                        <a:spcBef>
                          <a:spcPct val="20000"/>
                        </a:spcBef>
                        <a:spcAft>
                          <a:spcPct val="0"/>
                        </a:spcAft>
                        <a:buClrTx/>
                        <a:buSzTx/>
                        <a:buFont typeface="Wingdings" pitchFamily="-84" charset="2"/>
                        <a:buNone/>
                        <a:tabLst/>
                      </a:pPr>
                      <a:r>
                        <a:rPr kumimoji="0" lang="es-AR" sz="1400" b="1" i="0" u="none" strike="noStrike" cap="none" normalizeH="0" baseline="0" noProof="0" smtClean="0">
                          <a:ln>
                            <a:noFill/>
                          </a:ln>
                          <a:solidFill>
                            <a:srgbClr val="000066"/>
                          </a:solidFill>
                          <a:effectLst/>
                          <a:latin typeface="Arial" charset="0"/>
                          <a:ea typeface="ＭＳ Ｐゴシック" pitchFamily="-84" charset="-128"/>
                        </a:rPr>
                        <a:t>388</a:t>
                      </a:r>
                    </a:p>
                  </a:txBody>
                  <a:tcPr marL="54000" marR="54000" marT="53992" marB="53992"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525"/>
                        </a:lnSpc>
                        <a:spcBef>
                          <a:spcPct val="20000"/>
                        </a:spcBef>
                        <a:spcAft>
                          <a:spcPct val="0"/>
                        </a:spcAft>
                        <a:buClrTx/>
                        <a:buSzTx/>
                        <a:buFont typeface="Wingdings" pitchFamily="-84" charset="2"/>
                        <a:buNone/>
                        <a:tabLst/>
                      </a:pPr>
                      <a:r>
                        <a:rPr kumimoji="0" lang="es-AR" sz="1400" b="1" i="0" u="none" strike="noStrike" cap="none" normalizeH="0" baseline="0" noProof="0" smtClean="0">
                          <a:ln>
                            <a:noFill/>
                          </a:ln>
                          <a:solidFill>
                            <a:srgbClr val="000066"/>
                          </a:solidFill>
                          <a:effectLst/>
                          <a:latin typeface="Arial" charset="0"/>
                          <a:ea typeface="ＭＳ Ｐゴシック" pitchFamily="-84" charset="-128"/>
                        </a:rPr>
                        <a:t>382</a:t>
                      </a:r>
                    </a:p>
                  </a:txBody>
                  <a:tcPr marL="54000" marR="54000" marT="53992" marB="53992"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r>
              <a:tr h="298450">
                <a:tc gridSpan="2">
                  <a:txBody>
                    <a:bodyPr/>
                    <a:lstStyle/>
                    <a:p>
                      <a:pPr marL="0" marR="0" lvl="0" indent="0" algn="l" defTabSz="914400" rtl="0" eaLnBrk="1" fontAlgn="base" latinLnBrk="0" hangingPunct="1">
                        <a:lnSpc>
                          <a:spcPts val="1525"/>
                        </a:lnSpc>
                        <a:spcBef>
                          <a:spcPct val="20000"/>
                        </a:spcBef>
                        <a:spcAft>
                          <a:spcPct val="0"/>
                        </a:spcAft>
                        <a:buClrTx/>
                        <a:buSzTx/>
                        <a:buFont typeface="Wingdings" pitchFamily="-84" charset="2"/>
                        <a:buNone/>
                        <a:tabLst/>
                      </a:pPr>
                      <a:r>
                        <a:rPr kumimoji="0" lang="es-AR" sz="1400" b="1" i="0" u="none" strike="noStrike" cap="none" normalizeH="0" baseline="0" noProof="0" smtClean="0">
                          <a:ln>
                            <a:noFill/>
                          </a:ln>
                          <a:solidFill>
                            <a:srgbClr val="000066"/>
                          </a:solidFill>
                          <a:effectLst/>
                          <a:latin typeface="Arial" charset="0"/>
                          <a:ea typeface="ＭＳ Ｐゴシック" pitchFamily="-84" charset="-128"/>
                        </a:rPr>
                        <a:t>Edad mediana, años</a:t>
                      </a:r>
                    </a:p>
                  </a:txBody>
                  <a:tcPr marL="54000" marR="54000" marT="53992" marB="53992"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hMerge="1">
                  <a:txBody>
                    <a:bodyPr/>
                    <a:lstStyle/>
                    <a:p>
                      <a:endParaRPr lang="fr-FR"/>
                    </a:p>
                  </a:txBody>
                  <a:tcPr/>
                </a:tc>
                <a:tc>
                  <a:txBody>
                    <a:bodyPr/>
                    <a:lstStyle/>
                    <a:p>
                      <a:pPr marL="0" marR="0" lvl="0" indent="0" algn="ctr" defTabSz="914400" rtl="0" eaLnBrk="1" fontAlgn="base" latinLnBrk="0" hangingPunct="1">
                        <a:lnSpc>
                          <a:spcPts val="1525"/>
                        </a:lnSpc>
                        <a:spcBef>
                          <a:spcPct val="20000"/>
                        </a:spcBef>
                        <a:spcAft>
                          <a:spcPct val="0"/>
                        </a:spcAft>
                        <a:buClrTx/>
                        <a:buSzTx/>
                        <a:buFont typeface="Wingdings" pitchFamily="-84" charset="2"/>
                        <a:buNone/>
                        <a:tabLst/>
                      </a:pPr>
                      <a:r>
                        <a:rPr kumimoji="0" lang="es-AR" sz="1400" b="1" i="0" u="none" strike="noStrike" cap="none" normalizeH="0" baseline="0" noProof="0" smtClean="0">
                          <a:ln>
                            <a:noFill/>
                          </a:ln>
                          <a:solidFill>
                            <a:srgbClr val="000066"/>
                          </a:solidFill>
                          <a:effectLst/>
                          <a:latin typeface="Arial" charset="0"/>
                          <a:ea typeface="ＭＳ Ｐゴシック" pitchFamily="-84" charset="-128"/>
                        </a:rPr>
                        <a:t>38</a:t>
                      </a:r>
                    </a:p>
                  </a:txBody>
                  <a:tcPr marL="54000" marR="54000" marT="53992" marB="53992"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ts val="1525"/>
                        </a:lnSpc>
                        <a:spcBef>
                          <a:spcPct val="20000"/>
                        </a:spcBef>
                        <a:spcAft>
                          <a:spcPct val="0"/>
                        </a:spcAft>
                        <a:buClrTx/>
                        <a:buSzTx/>
                        <a:buFont typeface="Wingdings" pitchFamily="-84" charset="2"/>
                        <a:buNone/>
                        <a:tabLst/>
                      </a:pPr>
                      <a:r>
                        <a:rPr kumimoji="0" lang="es-AR" sz="1400" b="1" i="0" u="none" strike="noStrike" cap="none" normalizeH="0" baseline="0" noProof="0" smtClean="0">
                          <a:ln>
                            <a:noFill/>
                          </a:ln>
                          <a:solidFill>
                            <a:srgbClr val="000066"/>
                          </a:solidFill>
                          <a:effectLst/>
                          <a:latin typeface="Arial" charset="0"/>
                          <a:ea typeface="ＭＳ Ｐゴシック" pitchFamily="-84" charset="-128"/>
                        </a:rPr>
                        <a:t>38</a:t>
                      </a:r>
                    </a:p>
                  </a:txBody>
                  <a:tcPr marL="54000" marR="54000" marT="53992" marB="53992"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r>
              <a:tr h="298450">
                <a:tc gridSpan="2">
                  <a:txBody>
                    <a:bodyPr/>
                    <a:lstStyle/>
                    <a:p>
                      <a:pPr marL="0" marR="0" lvl="0" indent="0" algn="l" defTabSz="914400" rtl="0" eaLnBrk="1" fontAlgn="base" latinLnBrk="0" hangingPunct="1">
                        <a:lnSpc>
                          <a:spcPts val="1525"/>
                        </a:lnSpc>
                        <a:spcBef>
                          <a:spcPct val="20000"/>
                        </a:spcBef>
                        <a:spcAft>
                          <a:spcPct val="0"/>
                        </a:spcAft>
                        <a:buClrTx/>
                        <a:buSzTx/>
                        <a:buFont typeface="Wingdings" pitchFamily="-84" charset="2"/>
                        <a:buNone/>
                        <a:tabLst/>
                      </a:pPr>
                      <a:r>
                        <a:rPr kumimoji="0" lang="es-AR" sz="1400" b="1" i="0" u="none" strike="noStrike" cap="none" normalizeH="0" baseline="0" noProof="0" dirty="0" smtClean="0">
                          <a:ln>
                            <a:noFill/>
                          </a:ln>
                          <a:solidFill>
                            <a:srgbClr val="000066"/>
                          </a:solidFill>
                          <a:effectLst/>
                          <a:latin typeface="Arial" charset="0"/>
                          <a:ea typeface="ＭＳ Ｐゴシック" pitchFamily="-84" charset="-128"/>
                        </a:rPr>
                        <a:t>Mujeres</a:t>
                      </a:r>
                    </a:p>
                  </a:txBody>
                  <a:tcPr marL="54000" marR="54000" marT="53992" marB="53992"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hMerge="1">
                  <a:txBody>
                    <a:bodyPr/>
                    <a:lstStyle/>
                    <a:p>
                      <a:endParaRPr lang="fr-FR"/>
                    </a:p>
                  </a:txBody>
                  <a:tcPr/>
                </a:tc>
                <a:tc>
                  <a:txBody>
                    <a:bodyPr/>
                    <a:lstStyle/>
                    <a:p>
                      <a:pPr marL="0" marR="0" lvl="0" indent="0" algn="ctr" defTabSz="914400" rtl="0" eaLnBrk="1" fontAlgn="base" latinLnBrk="0" hangingPunct="1">
                        <a:lnSpc>
                          <a:spcPts val="1525"/>
                        </a:lnSpc>
                        <a:spcBef>
                          <a:spcPct val="20000"/>
                        </a:spcBef>
                        <a:spcAft>
                          <a:spcPct val="0"/>
                        </a:spcAft>
                        <a:buClrTx/>
                        <a:buSzTx/>
                        <a:buFont typeface="Wingdings" pitchFamily="-84" charset="2"/>
                        <a:buNone/>
                        <a:tabLst/>
                      </a:pPr>
                      <a:r>
                        <a:rPr kumimoji="0" lang="es-AR" sz="1400" b="1" i="0" u="none" strike="noStrike" cap="none" normalizeH="0" baseline="0" noProof="0" smtClean="0">
                          <a:ln>
                            <a:noFill/>
                          </a:ln>
                          <a:solidFill>
                            <a:srgbClr val="000066"/>
                          </a:solidFill>
                          <a:effectLst/>
                          <a:latin typeface="Arial" charset="0"/>
                          <a:ea typeface="ＭＳ Ｐゴシック" pitchFamily="-84" charset="-128"/>
                        </a:rPr>
                        <a:t>18%</a:t>
                      </a:r>
                    </a:p>
                  </a:txBody>
                  <a:tcPr marL="54000" marR="54000" marT="53992" marB="53992"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525"/>
                        </a:lnSpc>
                        <a:spcBef>
                          <a:spcPct val="20000"/>
                        </a:spcBef>
                        <a:spcAft>
                          <a:spcPct val="0"/>
                        </a:spcAft>
                        <a:buClrTx/>
                        <a:buSzTx/>
                        <a:buFont typeface="Wingdings" pitchFamily="-84" charset="2"/>
                        <a:buNone/>
                        <a:tabLst/>
                      </a:pPr>
                      <a:r>
                        <a:rPr kumimoji="0" lang="es-AR" sz="1400" b="1" i="0" u="none" strike="noStrike" cap="none" normalizeH="0" baseline="0" noProof="0" smtClean="0">
                          <a:ln>
                            <a:noFill/>
                          </a:ln>
                          <a:solidFill>
                            <a:srgbClr val="000066"/>
                          </a:solidFill>
                          <a:effectLst/>
                          <a:latin typeface="Arial" charset="0"/>
                          <a:ea typeface="ＭＳ Ｐゴシック" pitchFamily="-84" charset="-128"/>
                        </a:rPr>
                        <a:t>23%</a:t>
                      </a:r>
                    </a:p>
                  </a:txBody>
                  <a:tcPr marL="54000" marR="54000" marT="53992" marB="53992"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r>
              <a:tr h="298450">
                <a:tc gridSpan="2">
                  <a:txBody>
                    <a:bodyPr/>
                    <a:lstStyle/>
                    <a:p>
                      <a:pPr marL="0" marR="0" lvl="0" indent="0" algn="l" defTabSz="914400" rtl="0" eaLnBrk="1" fontAlgn="base" latinLnBrk="0" hangingPunct="1">
                        <a:lnSpc>
                          <a:spcPts val="1525"/>
                        </a:lnSpc>
                        <a:spcBef>
                          <a:spcPct val="20000"/>
                        </a:spcBef>
                        <a:spcAft>
                          <a:spcPct val="0"/>
                        </a:spcAft>
                        <a:buClrTx/>
                        <a:buSzTx/>
                        <a:buFont typeface="Wingdings" pitchFamily="-84" charset="2"/>
                        <a:buNone/>
                        <a:tabLst/>
                      </a:pPr>
                      <a:r>
                        <a:rPr kumimoji="0" lang="es-AR" sz="1400" b="1" i="0" u="none" strike="noStrike" cap="none" normalizeH="0" baseline="0" noProof="0" smtClean="0">
                          <a:ln>
                            <a:noFill/>
                          </a:ln>
                          <a:solidFill>
                            <a:srgbClr val="000066"/>
                          </a:solidFill>
                          <a:effectLst/>
                          <a:latin typeface="Arial" charset="0"/>
                          <a:ea typeface="ＭＳ Ｐゴシック" pitchFamily="-84" charset="-128"/>
                        </a:rPr>
                        <a:t>Raza blanca/negra/otros</a:t>
                      </a:r>
                    </a:p>
                  </a:txBody>
                  <a:tcPr marL="54000" marR="54000" marT="53992" marB="53992"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hMerge="1">
                  <a:txBody>
                    <a:bodyPr/>
                    <a:lstStyle/>
                    <a:p>
                      <a:endParaRPr lang="fr-FR"/>
                    </a:p>
                  </a:txBody>
                  <a:tcPr/>
                </a:tc>
                <a:tc>
                  <a:txBody>
                    <a:bodyPr/>
                    <a:lstStyle/>
                    <a:p>
                      <a:pPr marL="0" marR="0" lvl="0" indent="0" algn="ctr" defTabSz="914400" rtl="0" eaLnBrk="1" fontAlgn="base" latinLnBrk="0" hangingPunct="1">
                        <a:lnSpc>
                          <a:spcPts val="1525"/>
                        </a:lnSpc>
                        <a:spcBef>
                          <a:spcPct val="20000"/>
                        </a:spcBef>
                        <a:spcAft>
                          <a:spcPct val="0"/>
                        </a:spcAft>
                        <a:buClrTx/>
                        <a:buSzTx/>
                        <a:buFont typeface="Wingdings" pitchFamily="-84" charset="2"/>
                        <a:buNone/>
                        <a:tabLst/>
                      </a:pPr>
                      <a:r>
                        <a:rPr kumimoji="0" lang="es-AR" sz="1400" b="1" i="0" u="none" strike="noStrike" cap="none" normalizeH="0" baseline="0" noProof="0" smtClean="0">
                          <a:ln>
                            <a:noFill/>
                          </a:ln>
                          <a:solidFill>
                            <a:srgbClr val="000066"/>
                          </a:solidFill>
                          <a:effectLst/>
                          <a:latin typeface="Arial" charset="0"/>
                          <a:ea typeface="ＭＳ Ｐゴシック" pitchFamily="-84" charset="-128"/>
                        </a:rPr>
                        <a:t>70% / 15% / 16%</a:t>
                      </a:r>
                    </a:p>
                  </a:txBody>
                  <a:tcPr marL="54000" marR="54000" marT="53992" marB="53992"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ts val="1525"/>
                        </a:lnSpc>
                        <a:spcBef>
                          <a:spcPct val="20000"/>
                        </a:spcBef>
                        <a:spcAft>
                          <a:spcPct val="0"/>
                        </a:spcAft>
                        <a:buClrTx/>
                        <a:buSzTx/>
                        <a:buFont typeface="Wingdings" pitchFamily="-84" charset="2"/>
                        <a:buNone/>
                        <a:tabLst/>
                      </a:pPr>
                      <a:r>
                        <a:rPr kumimoji="0" lang="es-AR" sz="1400" b="1" i="0" u="none" strike="noStrike" cap="none" normalizeH="0" baseline="0" noProof="0" smtClean="0">
                          <a:ln>
                            <a:noFill/>
                          </a:ln>
                          <a:solidFill>
                            <a:srgbClr val="000066"/>
                          </a:solidFill>
                          <a:effectLst/>
                          <a:latin typeface="Arial" charset="0"/>
                          <a:ea typeface="ＭＳ Ｐゴシック" pitchFamily="-84" charset="-128"/>
                        </a:rPr>
                        <a:t>72% / 13% / 15%</a:t>
                      </a:r>
                    </a:p>
                  </a:txBody>
                  <a:tcPr marL="54000" marR="54000" marT="53992" marB="53992"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r>
              <a:tr h="298450">
                <a:tc gridSpan="2">
                  <a:txBody>
                    <a:bodyPr/>
                    <a:lstStyle/>
                    <a:p>
                      <a:pPr marL="0" marR="0" lvl="0" indent="0" algn="l" defTabSz="914400" rtl="0" eaLnBrk="1" fontAlgn="base" latinLnBrk="0" hangingPunct="1">
                        <a:lnSpc>
                          <a:spcPts val="1525"/>
                        </a:lnSpc>
                        <a:spcBef>
                          <a:spcPct val="20000"/>
                        </a:spcBef>
                        <a:spcAft>
                          <a:spcPct val="0"/>
                        </a:spcAft>
                        <a:buClrTx/>
                        <a:buSzTx/>
                        <a:buFont typeface="Wingdings" pitchFamily="-84" charset="2"/>
                        <a:buNone/>
                        <a:tabLst/>
                      </a:pPr>
                      <a:r>
                        <a:rPr kumimoji="0" lang="es-AR" sz="1400" b="1" i="0" u="none" strike="noStrike" cap="none" normalizeH="0" baseline="0" noProof="0" smtClean="0">
                          <a:ln>
                            <a:noFill/>
                          </a:ln>
                          <a:solidFill>
                            <a:srgbClr val="000066"/>
                          </a:solidFill>
                          <a:effectLst/>
                          <a:latin typeface="Arial" charset="0"/>
                          <a:ea typeface="ＭＳ Ｐゴシック" pitchFamily="-84" charset="-128"/>
                        </a:rPr>
                        <a:t>Carga viral (log</a:t>
                      </a:r>
                      <a:r>
                        <a:rPr kumimoji="0" lang="es-AR" sz="1400" b="1" i="0" u="none" strike="noStrike" cap="none" normalizeH="0" baseline="-25000" noProof="0" smtClean="0">
                          <a:ln>
                            <a:noFill/>
                          </a:ln>
                          <a:solidFill>
                            <a:srgbClr val="000066"/>
                          </a:solidFill>
                          <a:effectLst/>
                          <a:latin typeface="Arial" charset="0"/>
                          <a:ea typeface="ＭＳ Ｐゴシック" pitchFamily="-84" charset="-128"/>
                        </a:rPr>
                        <a:t>10</a:t>
                      </a:r>
                      <a:r>
                        <a:rPr kumimoji="0" lang="es-AR" sz="1400" b="1" i="0" u="none" strike="noStrike" cap="none" normalizeH="0" baseline="0" noProof="0" smtClean="0">
                          <a:ln>
                            <a:noFill/>
                          </a:ln>
                          <a:solidFill>
                            <a:srgbClr val="000066"/>
                          </a:solidFill>
                          <a:effectLst/>
                          <a:latin typeface="Arial" charset="0"/>
                          <a:ea typeface="ＭＳ Ｐゴシック" pitchFamily="-84" charset="-128"/>
                        </a:rPr>
                        <a:t> c/mL), mediana</a:t>
                      </a:r>
                    </a:p>
                  </a:txBody>
                  <a:tcPr marL="54000" marR="54000" marT="53992" marB="53992"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hMerge="1">
                  <a:txBody>
                    <a:bodyPr/>
                    <a:lstStyle/>
                    <a:p>
                      <a:endParaRPr lang="fr-FR"/>
                    </a:p>
                  </a:txBody>
                  <a:tcPr/>
                </a:tc>
                <a:tc>
                  <a:txBody>
                    <a:bodyPr/>
                    <a:lstStyle/>
                    <a:p>
                      <a:pPr marL="0" marR="0" lvl="0" indent="0" algn="ctr" defTabSz="914400" rtl="0" eaLnBrk="1" fontAlgn="base" latinLnBrk="0" hangingPunct="1">
                        <a:lnSpc>
                          <a:spcPts val="1525"/>
                        </a:lnSpc>
                        <a:spcBef>
                          <a:spcPct val="20000"/>
                        </a:spcBef>
                        <a:spcAft>
                          <a:spcPct val="0"/>
                        </a:spcAft>
                        <a:buClrTx/>
                        <a:buSzTx/>
                        <a:buFont typeface="Wingdings" pitchFamily="-84" charset="2"/>
                        <a:buNone/>
                        <a:tabLst/>
                      </a:pPr>
                      <a:r>
                        <a:rPr kumimoji="0" lang="es-AR" sz="1400" b="1" i="0" u="none" strike="noStrike" cap="none" normalizeH="0" baseline="0" noProof="0" smtClean="0">
                          <a:ln>
                            <a:noFill/>
                          </a:ln>
                          <a:solidFill>
                            <a:srgbClr val="000066"/>
                          </a:solidFill>
                          <a:effectLst/>
                          <a:latin typeface="Arial" charset="0"/>
                          <a:ea typeface="ＭＳ Ｐゴシック" pitchFamily="-84" charset="-128"/>
                        </a:rPr>
                        <a:t>4.8</a:t>
                      </a:r>
                    </a:p>
                  </a:txBody>
                  <a:tcPr marL="54000" marR="54000" marT="53992" marB="53992"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525"/>
                        </a:lnSpc>
                        <a:spcBef>
                          <a:spcPct val="20000"/>
                        </a:spcBef>
                        <a:spcAft>
                          <a:spcPct val="0"/>
                        </a:spcAft>
                        <a:buClrTx/>
                        <a:buSzTx/>
                        <a:buFont typeface="Wingdings" pitchFamily="-84" charset="2"/>
                        <a:buNone/>
                        <a:tabLst/>
                      </a:pPr>
                      <a:r>
                        <a:rPr kumimoji="0" lang="es-AR" sz="1400" b="1" i="0" u="none" strike="noStrike" cap="none" normalizeH="0" baseline="0" noProof="0" smtClean="0">
                          <a:ln>
                            <a:noFill/>
                          </a:ln>
                          <a:solidFill>
                            <a:srgbClr val="000066"/>
                          </a:solidFill>
                          <a:effectLst/>
                          <a:latin typeface="Arial" charset="0"/>
                          <a:ea typeface="ＭＳ Ｐゴシック" pitchFamily="-84" charset="-128"/>
                        </a:rPr>
                        <a:t>4.9</a:t>
                      </a:r>
                    </a:p>
                  </a:txBody>
                  <a:tcPr marL="54000" marR="54000" marT="53992" marB="53992"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r>
              <a:tr h="298450">
                <a:tc gridSpan="2">
                  <a:txBody>
                    <a:bodyPr/>
                    <a:lstStyle/>
                    <a:p>
                      <a:pPr marL="0" marR="0" lvl="0" indent="0" algn="l" defTabSz="914400" rtl="0" eaLnBrk="1" fontAlgn="base" latinLnBrk="0" hangingPunct="1">
                        <a:lnSpc>
                          <a:spcPts val="1525"/>
                        </a:lnSpc>
                        <a:spcBef>
                          <a:spcPct val="20000"/>
                        </a:spcBef>
                        <a:spcAft>
                          <a:spcPct val="0"/>
                        </a:spcAft>
                        <a:buClrTx/>
                        <a:buSzTx/>
                        <a:buFont typeface="Wingdings" pitchFamily="-84" charset="2"/>
                        <a:buNone/>
                        <a:tabLst/>
                      </a:pPr>
                      <a:r>
                        <a:rPr kumimoji="0" lang="es-AR" sz="1400" b="1" i="0" u="none" strike="noStrike" cap="none" normalizeH="0" baseline="0" noProof="0" smtClean="0">
                          <a:ln>
                            <a:noFill/>
                          </a:ln>
                          <a:solidFill>
                            <a:srgbClr val="000066"/>
                          </a:solidFill>
                          <a:effectLst/>
                          <a:latin typeface="Arial" charset="0"/>
                          <a:ea typeface="ＭＳ Ｐゴシック" pitchFamily="-84" charset="-128"/>
                        </a:rPr>
                        <a:t>Carga viral &gt; 100,000 c/mL</a:t>
                      </a:r>
                    </a:p>
                  </a:txBody>
                  <a:tcPr marL="54000" marR="54000" marT="53992" marB="53992"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hMerge="1">
                  <a:txBody>
                    <a:bodyPr/>
                    <a:lstStyle/>
                    <a:p>
                      <a:endParaRPr lang="fr-FR"/>
                    </a:p>
                  </a:txBody>
                  <a:tcPr/>
                </a:tc>
                <a:tc>
                  <a:txBody>
                    <a:bodyPr/>
                    <a:lstStyle/>
                    <a:p>
                      <a:pPr marL="0" marR="0" lvl="0" indent="0" algn="ctr" defTabSz="914400" rtl="0" eaLnBrk="1" fontAlgn="base" latinLnBrk="0" hangingPunct="1">
                        <a:lnSpc>
                          <a:spcPts val="1525"/>
                        </a:lnSpc>
                        <a:spcBef>
                          <a:spcPct val="20000"/>
                        </a:spcBef>
                        <a:spcAft>
                          <a:spcPct val="0"/>
                        </a:spcAft>
                        <a:buClrTx/>
                        <a:buSzTx/>
                        <a:buFont typeface="Wingdings" pitchFamily="-84" charset="2"/>
                        <a:buNone/>
                        <a:tabLst/>
                      </a:pPr>
                      <a:r>
                        <a:rPr kumimoji="0" lang="es-AR" sz="1400" b="1" i="0" u="none" strike="noStrike" cap="none" normalizeH="0" baseline="0" noProof="0" smtClean="0">
                          <a:ln>
                            <a:noFill/>
                          </a:ln>
                          <a:solidFill>
                            <a:srgbClr val="000066"/>
                          </a:solidFill>
                          <a:effectLst/>
                          <a:latin typeface="Arial" charset="0"/>
                          <a:ea typeface="ＭＳ Ｐゴシック" pitchFamily="-84" charset="-128"/>
                        </a:rPr>
                        <a:t>38%</a:t>
                      </a:r>
                    </a:p>
                  </a:txBody>
                  <a:tcPr marL="54000" marR="54000" marT="53992" marB="53992"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ts val="1525"/>
                        </a:lnSpc>
                        <a:spcBef>
                          <a:spcPct val="20000"/>
                        </a:spcBef>
                        <a:spcAft>
                          <a:spcPct val="0"/>
                        </a:spcAft>
                        <a:buClrTx/>
                        <a:buSzTx/>
                        <a:buFont typeface="Wingdings" pitchFamily="-84" charset="2"/>
                        <a:buNone/>
                        <a:tabLst/>
                      </a:pPr>
                      <a:r>
                        <a:rPr kumimoji="0" lang="es-AR" sz="1400" b="1" i="0" u="none" strike="noStrike" cap="none" normalizeH="0" baseline="0" noProof="0" smtClean="0">
                          <a:ln>
                            <a:noFill/>
                          </a:ln>
                          <a:solidFill>
                            <a:srgbClr val="000066"/>
                          </a:solidFill>
                          <a:effectLst/>
                          <a:latin typeface="Arial" charset="0"/>
                          <a:ea typeface="ＭＳ Ｐゴシック" pitchFamily="-84" charset="-128"/>
                        </a:rPr>
                        <a:t>37%</a:t>
                      </a:r>
                    </a:p>
                  </a:txBody>
                  <a:tcPr marL="54000" marR="54000" marT="53992" marB="53992"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r>
              <a:tr h="298450">
                <a:tc gridSpan="2">
                  <a:txBody>
                    <a:bodyPr/>
                    <a:lstStyle/>
                    <a:p>
                      <a:pPr marL="0" marR="0" lvl="0" indent="0" algn="l" defTabSz="914400" rtl="0" eaLnBrk="1" fontAlgn="base" latinLnBrk="0" hangingPunct="1">
                        <a:lnSpc>
                          <a:spcPts val="1525"/>
                        </a:lnSpc>
                        <a:spcBef>
                          <a:spcPct val="20000"/>
                        </a:spcBef>
                        <a:spcAft>
                          <a:spcPct val="0"/>
                        </a:spcAft>
                        <a:buClrTx/>
                        <a:buSzTx/>
                        <a:buFont typeface="Wingdings" pitchFamily="-84" charset="2"/>
                        <a:buNone/>
                        <a:tabLst/>
                      </a:pPr>
                      <a:r>
                        <a:rPr kumimoji="0" lang="es-AR" sz="1400" b="1" i="0" u="none" strike="noStrike" cap="none" normalizeH="0" baseline="0" noProof="0" smtClean="0">
                          <a:ln>
                            <a:noFill/>
                          </a:ln>
                          <a:solidFill>
                            <a:srgbClr val="000066"/>
                          </a:solidFill>
                          <a:effectLst/>
                          <a:latin typeface="Arial" charset="0"/>
                          <a:ea typeface="ＭＳ Ｐゴシック" pitchFamily="-84" charset="-128"/>
                        </a:rPr>
                        <a:t>Recuento de CD4 (/mm</a:t>
                      </a:r>
                      <a:r>
                        <a:rPr kumimoji="0" lang="es-AR" sz="1400" b="1" i="0" u="none" strike="noStrike" cap="none" normalizeH="0" baseline="30000" noProof="0" smtClean="0">
                          <a:ln>
                            <a:noFill/>
                          </a:ln>
                          <a:solidFill>
                            <a:srgbClr val="000066"/>
                          </a:solidFill>
                          <a:effectLst/>
                          <a:latin typeface="Arial" charset="0"/>
                          <a:ea typeface="ＭＳ Ｐゴシック" pitchFamily="-84" charset="-128"/>
                        </a:rPr>
                        <a:t>3</a:t>
                      </a:r>
                      <a:r>
                        <a:rPr kumimoji="0" lang="es-AR" sz="1400" b="1" i="0" u="none" strike="noStrike" cap="none" normalizeH="0" baseline="0" noProof="0" smtClean="0">
                          <a:ln>
                            <a:noFill/>
                          </a:ln>
                          <a:solidFill>
                            <a:srgbClr val="000066"/>
                          </a:solidFill>
                          <a:effectLst/>
                          <a:latin typeface="Arial" charset="0"/>
                          <a:ea typeface="ＭＳ Ｐゴシック" pitchFamily="-84" charset="-128"/>
                        </a:rPr>
                        <a:t>), mediana</a:t>
                      </a:r>
                    </a:p>
                  </a:txBody>
                  <a:tcPr marL="54000" marR="54000" marT="53992" marB="53992"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hMerge="1">
                  <a:txBody>
                    <a:bodyPr/>
                    <a:lstStyle/>
                    <a:p>
                      <a:endParaRPr lang="fr-FR"/>
                    </a:p>
                  </a:txBody>
                  <a:tcPr/>
                </a:tc>
                <a:tc>
                  <a:txBody>
                    <a:bodyPr/>
                    <a:lstStyle/>
                    <a:p>
                      <a:pPr marL="0" marR="0" lvl="0" indent="0" algn="ctr" defTabSz="914400" rtl="0" eaLnBrk="1" fontAlgn="base" latinLnBrk="0" hangingPunct="1">
                        <a:lnSpc>
                          <a:spcPts val="1525"/>
                        </a:lnSpc>
                        <a:spcBef>
                          <a:spcPct val="20000"/>
                        </a:spcBef>
                        <a:spcAft>
                          <a:spcPct val="0"/>
                        </a:spcAft>
                        <a:buClrTx/>
                        <a:buSzTx/>
                        <a:buFont typeface="Wingdings" pitchFamily="-84" charset="2"/>
                        <a:buNone/>
                        <a:tabLst/>
                      </a:pPr>
                      <a:r>
                        <a:rPr kumimoji="0" lang="es-AR" sz="1400" b="1" i="0" u="none" strike="noStrike" cap="none" normalizeH="0" baseline="0" noProof="0" smtClean="0">
                          <a:ln>
                            <a:noFill/>
                          </a:ln>
                          <a:solidFill>
                            <a:srgbClr val="000066"/>
                          </a:solidFill>
                          <a:effectLst/>
                          <a:latin typeface="Arial" charset="0"/>
                          <a:ea typeface="ＭＳ Ｐゴシック" pitchFamily="-84" charset="-128"/>
                        </a:rPr>
                        <a:t>278</a:t>
                      </a:r>
                    </a:p>
                  </a:txBody>
                  <a:tcPr marL="54000" marR="54000" marT="53992" marB="53992"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525"/>
                        </a:lnSpc>
                        <a:spcBef>
                          <a:spcPct val="20000"/>
                        </a:spcBef>
                        <a:spcAft>
                          <a:spcPct val="0"/>
                        </a:spcAft>
                        <a:buClrTx/>
                        <a:buSzTx/>
                        <a:buFont typeface="Wingdings" pitchFamily="-84" charset="2"/>
                        <a:buNone/>
                        <a:tabLst/>
                      </a:pPr>
                      <a:r>
                        <a:rPr kumimoji="0" lang="es-AR" sz="1400" b="1" i="0" u="none" strike="noStrike" cap="none" normalizeH="0" baseline="0" noProof="0" smtClean="0">
                          <a:ln>
                            <a:noFill/>
                          </a:ln>
                          <a:solidFill>
                            <a:srgbClr val="000066"/>
                          </a:solidFill>
                          <a:effectLst/>
                          <a:latin typeface="Arial" charset="0"/>
                          <a:ea typeface="ＭＳ Ｐゴシック" pitchFamily="-84" charset="-128"/>
                        </a:rPr>
                        <a:t>285</a:t>
                      </a:r>
                    </a:p>
                  </a:txBody>
                  <a:tcPr marL="54000" marR="54000" marT="53992" marB="53992"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r>
              <a:tr h="298450">
                <a:tc gridSpan="2">
                  <a:txBody>
                    <a:bodyPr/>
                    <a:lstStyle/>
                    <a:p>
                      <a:pPr marL="0" marR="0" lvl="0" indent="0" algn="l" defTabSz="914400" rtl="0" eaLnBrk="1" fontAlgn="base" latinLnBrk="0" hangingPunct="1">
                        <a:lnSpc>
                          <a:spcPts val="1525"/>
                        </a:lnSpc>
                        <a:spcBef>
                          <a:spcPct val="20000"/>
                        </a:spcBef>
                        <a:spcAft>
                          <a:spcPct val="0"/>
                        </a:spcAft>
                        <a:buClrTx/>
                        <a:buSzTx/>
                        <a:buFont typeface="Wingdings" pitchFamily="-84" charset="2"/>
                        <a:buNone/>
                        <a:tabLst/>
                      </a:pPr>
                      <a:r>
                        <a:rPr kumimoji="0" lang="es-AR" sz="1400" b="1" i="0" u="none" strike="noStrike" cap="none" normalizeH="0" baseline="0" noProof="0" smtClean="0">
                          <a:ln>
                            <a:noFill/>
                          </a:ln>
                          <a:solidFill>
                            <a:srgbClr val="000066"/>
                          </a:solidFill>
                          <a:effectLst/>
                          <a:latin typeface="Arial" charset="0"/>
                          <a:ea typeface="ＭＳ Ｐゴシック" pitchFamily="-84" charset="-128"/>
                        </a:rPr>
                        <a:t>CD4 </a:t>
                      </a:r>
                      <a:r>
                        <a:rPr kumimoji="0" lang="es-AR" sz="1400" b="1" i="0" u="sng" strike="noStrike" cap="none" normalizeH="0" baseline="0" noProof="0" smtClean="0">
                          <a:ln>
                            <a:noFill/>
                          </a:ln>
                          <a:solidFill>
                            <a:srgbClr val="000066"/>
                          </a:solidFill>
                          <a:effectLst/>
                          <a:latin typeface="Arial" charset="0"/>
                          <a:ea typeface="ＭＳ Ｐゴシック" pitchFamily="-84" charset="-128"/>
                        </a:rPr>
                        <a:t>&lt;</a:t>
                      </a:r>
                      <a:r>
                        <a:rPr kumimoji="0" lang="es-AR" sz="1400" b="1" i="0" u="none" strike="noStrike" cap="none" normalizeH="0" baseline="0" noProof="0" smtClean="0">
                          <a:ln>
                            <a:noFill/>
                          </a:ln>
                          <a:solidFill>
                            <a:srgbClr val="000066"/>
                          </a:solidFill>
                          <a:effectLst/>
                          <a:latin typeface="Arial" charset="0"/>
                          <a:ea typeface="ＭＳ Ｐゴシック" pitchFamily="-84" charset="-128"/>
                        </a:rPr>
                        <a:t> 200 / mm</a:t>
                      </a:r>
                      <a:r>
                        <a:rPr kumimoji="0" lang="es-AR" sz="1400" b="1" i="0" u="none" strike="noStrike" cap="none" normalizeH="0" baseline="30000" noProof="0" smtClean="0">
                          <a:ln>
                            <a:noFill/>
                          </a:ln>
                          <a:solidFill>
                            <a:srgbClr val="000066"/>
                          </a:solidFill>
                          <a:effectLst/>
                          <a:latin typeface="Arial" charset="0"/>
                          <a:ea typeface="ＭＳ Ｐゴシック" pitchFamily="-84" charset="-128"/>
                        </a:rPr>
                        <a:t>3</a:t>
                      </a:r>
                      <a:endParaRPr kumimoji="0" lang="es-AR" sz="1400" b="1" i="0" u="none" strike="noStrike" cap="none" normalizeH="0" baseline="0" noProof="0" smtClean="0">
                        <a:ln>
                          <a:noFill/>
                        </a:ln>
                        <a:solidFill>
                          <a:srgbClr val="000066"/>
                        </a:solidFill>
                        <a:effectLst/>
                        <a:latin typeface="Arial" charset="0"/>
                        <a:ea typeface="ＭＳ Ｐゴシック" pitchFamily="-84" charset="-128"/>
                      </a:endParaRPr>
                    </a:p>
                  </a:txBody>
                  <a:tcPr marL="54000" marR="54000" marT="53992" marB="53992"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hMerge="1">
                  <a:txBody>
                    <a:bodyPr/>
                    <a:lstStyle/>
                    <a:p>
                      <a:endParaRPr lang="fr-FR"/>
                    </a:p>
                  </a:txBody>
                  <a:tcPr/>
                </a:tc>
                <a:tc>
                  <a:txBody>
                    <a:bodyPr/>
                    <a:lstStyle/>
                    <a:p>
                      <a:pPr marL="0" marR="0" lvl="0" indent="0" algn="ctr" defTabSz="914400" rtl="0" eaLnBrk="1" fontAlgn="base" latinLnBrk="0" hangingPunct="1">
                        <a:lnSpc>
                          <a:spcPts val="1525"/>
                        </a:lnSpc>
                        <a:spcBef>
                          <a:spcPct val="20000"/>
                        </a:spcBef>
                        <a:spcAft>
                          <a:spcPct val="0"/>
                        </a:spcAft>
                        <a:buClrTx/>
                        <a:buSzTx/>
                        <a:buFont typeface="Wingdings" pitchFamily="-84" charset="2"/>
                        <a:buNone/>
                        <a:tabLst/>
                      </a:pPr>
                      <a:r>
                        <a:rPr kumimoji="0" lang="es-AR" sz="1400" b="1" i="0" u="none" strike="noStrike" cap="none" normalizeH="0" baseline="0" noProof="0" smtClean="0">
                          <a:ln>
                            <a:noFill/>
                          </a:ln>
                          <a:solidFill>
                            <a:srgbClr val="000066"/>
                          </a:solidFill>
                          <a:effectLst/>
                          <a:latin typeface="Arial" charset="0"/>
                          <a:ea typeface="ＭＳ Ｐゴシック" pitchFamily="-84" charset="-128"/>
                        </a:rPr>
                        <a:t>26%</a:t>
                      </a:r>
                    </a:p>
                  </a:txBody>
                  <a:tcPr marL="54000" marR="54000" marT="53992" marB="53992"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ts val="1525"/>
                        </a:lnSpc>
                        <a:spcBef>
                          <a:spcPct val="20000"/>
                        </a:spcBef>
                        <a:spcAft>
                          <a:spcPct val="0"/>
                        </a:spcAft>
                        <a:buClrTx/>
                        <a:buSzTx/>
                        <a:buFont typeface="Wingdings" pitchFamily="-84" charset="2"/>
                        <a:buNone/>
                        <a:tabLst/>
                      </a:pPr>
                      <a:r>
                        <a:rPr kumimoji="0" lang="es-AR" sz="1400" b="1" i="0" u="none" strike="noStrike" cap="none" normalizeH="0" baseline="0" noProof="0" smtClean="0">
                          <a:ln>
                            <a:noFill/>
                          </a:ln>
                          <a:solidFill>
                            <a:srgbClr val="000066"/>
                          </a:solidFill>
                          <a:effectLst/>
                          <a:latin typeface="Arial" charset="0"/>
                          <a:ea typeface="ＭＳ Ｐゴシック" pitchFamily="-84" charset="-128"/>
                        </a:rPr>
                        <a:t>23%</a:t>
                      </a:r>
                    </a:p>
                  </a:txBody>
                  <a:tcPr marL="54000" marR="54000" marT="53992" marB="53992"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r>
              <a:tr h="298450">
                <a:tc gridSpan="2">
                  <a:txBody>
                    <a:bodyPr/>
                    <a:lstStyle/>
                    <a:p>
                      <a:pPr marL="0" marR="0" lvl="0" indent="0" algn="l" defTabSz="914400" rtl="0" eaLnBrk="1" fontAlgn="base" latinLnBrk="0" hangingPunct="1">
                        <a:lnSpc>
                          <a:spcPts val="1525"/>
                        </a:lnSpc>
                        <a:spcBef>
                          <a:spcPct val="20000"/>
                        </a:spcBef>
                        <a:spcAft>
                          <a:spcPct val="0"/>
                        </a:spcAft>
                        <a:buClrTx/>
                        <a:buSzTx/>
                        <a:buFont typeface="Wingdings" pitchFamily="-84" charset="2"/>
                        <a:buNone/>
                        <a:tabLst/>
                      </a:pPr>
                      <a:r>
                        <a:rPr kumimoji="0" lang="es-AR" sz="1400" b="1" i="0" u="none" strike="noStrike" cap="none" normalizeH="0" baseline="0" noProof="0" smtClean="0">
                          <a:ln>
                            <a:noFill/>
                          </a:ln>
                          <a:solidFill>
                            <a:srgbClr val="000066"/>
                          </a:solidFill>
                          <a:effectLst/>
                          <a:latin typeface="Arial" charset="0"/>
                          <a:ea typeface="ＭＳ Ｐゴシック" pitchFamily="-84" charset="-128"/>
                        </a:rPr>
                        <a:t>HBsAg+ o HCV Ac+</a:t>
                      </a:r>
                    </a:p>
                  </a:txBody>
                  <a:tcPr marL="54000" marR="54000" marT="53992" marB="53992"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hMerge="1">
                  <a:txBody>
                    <a:bodyPr/>
                    <a:lstStyle/>
                    <a:p>
                      <a:endParaRPr lang="fr-FR"/>
                    </a:p>
                  </a:txBody>
                  <a:tcPr/>
                </a:tc>
                <a:tc>
                  <a:txBody>
                    <a:bodyPr/>
                    <a:lstStyle/>
                    <a:p>
                      <a:pPr marL="0" marR="0" lvl="0" indent="0" algn="ctr" defTabSz="914400" rtl="0" eaLnBrk="1" fontAlgn="base" latinLnBrk="0" hangingPunct="1">
                        <a:lnSpc>
                          <a:spcPts val="1525"/>
                        </a:lnSpc>
                        <a:spcBef>
                          <a:spcPct val="20000"/>
                        </a:spcBef>
                        <a:spcAft>
                          <a:spcPct val="0"/>
                        </a:spcAft>
                        <a:buClrTx/>
                        <a:buSzTx/>
                        <a:buFont typeface="Wingdings" pitchFamily="-84" charset="2"/>
                        <a:buNone/>
                        <a:tabLst/>
                      </a:pPr>
                      <a:r>
                        <a:rPr kumimoji="0" lang="es-AR" sz="1400" b="1" i="0" u="none" strike="noStrike" cap="none" normalizeH="0" baseline="0" noProof="0" smtClean="0">
                          <a:ln>
                            <a:noFill/>
                          </a:ln>
                          <a:solidFill>
                            <a:srgbClr val="000066"/>
                          </a:solidFill>
                          <a:effectLst/>
                          <a:latin typeface="Arial" charset="0"/>
                          <a:ea typeface="ＭＳ Ｐゴシック" pitchFamily="-84" charset="-128"/>
                        </a:rPr>
                        <a:t>6%</a:t>
                      </a:r>
                    </a:p>
                  </a:txBody>
                  <a:tcPr marL="54000" marR="54000" marT="53992" marB="53992"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525"/>
                        </a:lnSpc>
                        <a:spcBef>
                          <a:spcPct val="20000"/>
                        </a:spcBef>
                        <a:spcAft>
                          <a:spcPct val="0"/>
                        </a:spcAft>
                        <a:buClrTx/>
                        <a:buSzTx/>
                        <a:buFont typeface="Wingdings" pitchFamily="-84" charset="2"/>
                        <a:buNone/>
                        <a:tabLst/>
                      </a:pPr>
                      <a:r>
                        <a:rPr kumimoji="0" lang="es-AR" sz="1400" b="1" i="0" u="none" strike="noStrike" cap="none" normalizeH="0" baseline="0" noProof="0" smtClean="0">
                          <a:ln>
                            <a:noFill/>
                          </a:ln>
                          <a:solidFill>
                            <a:srgbClr val="000066"/>
                          </a:solidFill>
                          <a:effectLst/>
                          <a:latin typeface="Arial" charset="0"/>
                          <a:ea typeface="ＭＳ Ｐゴシック" pitchFamily="-84" charset="-128"/>
                        </a:rPr>
                        <a:t>7%</a:t>
                      </a:r>
                    </a:p>
                  </a:txBody>
                  <a:tcPr marL="54000" marR="54000" marT="53992" marB="53992"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r>
              <a:tr h="298450">
                <a:tc gridSpan="2">
                  <a:txBody>
                    <a:bodyPr/>
                    <a:lstStyle/>
                    <a:p>
                      <a:pPr marL="0" marR="0" lvl="0" indent="0" algn="l" defTabSz="914400" rtl="0" eaLnBrk="1" fontAlgn="base" latinLnBrk="0" hangingPunct="1">
                        <a:lnSpc>
                          <a:spcPts val="1525"/>
                        </a:lnSpc>
                        <a:spcBef>
                          <a:spcPct val="20000"/>
                        </a:spcBef>
                        <a:spcAft>
                          <a:spcPct val="0"/>
                        </a:spcAft>
                        <a:buClrTx/>
                        <a:buSzTx/>
                        <a:buFont typeface="Wingdings" pitchFamily="-84" charset="2"/>
                        <a:buNone/>
                        <a:tabLst/>
                      </a:pPr>
                      <a:r>
                        <a:rPr kumimoji="0" lang="es-AR" sz="1400" b="1" i="0" u="none" strike="noStrike" cap="none" normalizeH="0" baseline="0" noProof="0" dirty="0" smtClean="0">
                          <a:ln>
                            <a:noFill/>
                          </a:ln>
                          <a:solidFill>
                            <a:srgbClr val="000066"/>
                          </a:solidFill>
                          <a:effectLst/>
                          <a:latin typeface="Arial" charset="0"/>
                          <a:ea typeface="ＭＳ Ｐゴシック" pitchFamily="-84" charset="-128"/>
                        </a:rPr>
                        <a:t>Discontinuación en </a:t>
                      </a:r>
                      <a:r>
                        <a:rPr kumimoji="0" lang="es-AR" sz="1400" b="1" i="0" u="none" strike="noStrike" cap="none" normalizeH="0" baseline="0" noProof="0" dirty="0" smtClean="0">
                          <a:ln>
                            <a:noFill/>
                          </a:ln>
                          <a:solidFill>
                            <a:srgbClr val="000066"/>
                          </a:solidFill>
                          <a:effectLst/>
                          <a:latin typeface="Arial" charset="0"/>
                          <a:ea typeface="ＭＳ Ｐゴシック" pitchFamily="-84" charset="-128"/>
                        </a:rPr>
                        <a:t>S48</a:t>
                      </a:r>
                    </a:p>
                  </a:txBody>
                  <a:tcPr marL="54000" marR="54000" marT="53992" marB="53992"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hMerge="1">
                  <a:txBody>
                    <a:bodyPr/>
                    <a:lstStyle/>
                    <a:p>
                      <a:endParaRPr lang="fr-FR"/>
                    </a:p>
                  </a:txBody>
                  <a:tcPr/>
                </a:tc>
                <a:tc>
                  <a:txBody>
                    <a:bodyPr/>
                    <a:lstStyle/>
                    <a:p>
                      <a:pPr marL="0" marR="0" lvl="0" indent="0" algn="ctr" defTabSz="914400" rtl="0" eaLnBrk="1" fontAlgn="base" latinLnBrk="0" hangingPunct="1">
                        <a:lnSpc>
                          <a:spcPts val="1525"/>
                        </a:lnSpc>
                        <a:spcBef>
                          <a:spcPct val="20000"/>
                        </a:spcBef>
                        <a:spcAft>
                          <a:spcPct val="0"/>
                        </a:spcAft>
                        <a:buClrTx/>
                        <a:buSzTx/>
                        <a:buFont typeface="Wingdings" pitchFamily="-84" charset="2"/>
                        <a:buNone/>
                        <a:tabLst/>
                      </a:pPr>
                      <a:r>
                        <a:rPr kumimoji="0" lang="es-AR" sz="1400" b="1" i="0" u="none" strike="noStrike" cap="none" normalizeH="0" baseline="0" noProof="0" smtClean="0">
                          <a:ln>
                            <a:noFill/>
                          </a:ln>
                          <a:solidFill>
                            <a:srgbClr val="000066"/>
                          </a:solidFill>
                          <a:effectLst/>
                          <a:latin typeface="Arial" charset="0"/>
                          <a:ea typeface="ＭＳ Ｐゴシック" pitchFamily="-84" charset="-128"/>
                        </a:rPr>
                        <a:t>25 (6.4%)</a:t>
                      </a:r>
                    </a:p>
                  </a:txBody>
                  <a:tcPr marL="54000" marR="54000" marT="53992" marB="53992"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ts val="1525"/>
                        </a:lnSpc>
                        <a:spcBef>
                          <a:spcPct val="20000"/>
                        </a:spcBef>
                        <a:spcAft>
                          <a:spcPct val="0"/>
                        </a:spcAft>
                        <a:buClrTx/>
                        <a:buSzTx/>
                        <a:buFont typeface="Wingdings" pitchFamily="-84" charset="2"/>
                        <a:buNone/>
                        <a:tabLst/>
                      </a:pPr>
                      <a:r>
                        <a:rPr kumimoji="0" lang="es-AR" sz="1400" b="1" i="0" u="none" strike="noStrike" cap="none" normalizeH="0" baseline="0" noProof="0" smtClean="0">
                          <a:ln>
                            <a:noFill/>
                          </a:ln>
                          <a:solidFill>
                            <a:srgbClr val="000066"/>
                          </a:solidFill>
                          <a:effectLst/>
                          <a:latin typeface="Arial" charset="0"/>
                          <a:ea typeface="ＭＳ Ｐゴシック" pitchFamily="-84" charset="-128"/>
                        </a:rPr>
                        <a:t>42 (11.0%)</a:t>
                      </a:r>
                    </a:p>
                  </a:txBody>
                  <a:tcPr marL="54000" marR="54000" marT="53992" marB="53992"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r>
              <a:tr h="298450">
                <a:tc>
                  <a:txBody>
                    <a:bodyPr/>
                    <a:lstStyle/>
                    <a:p>
                      <a:pPr marL="0" marR="0" lvl="0" indent="0" algn="l" defTabSz="914400" rtl="0" eaLnBrk="1" fontAlgn="base" latinLnBrk="0" hangingPunct="1">
                        <a:lnSpc>
                          <a:spcPts val="1525"/>
                        </a:lnSpc>
                        <a:spcBef>
                          <a:spcPct val="20000"/>
                        </a:spcBef>
                        <a:spcAft>
                          <a:spcPct val="0"/>
                        </a:spcAft>
                        <a:buClrTx/>
                        <a:buSzTx/>
                        <a:buFont typeface="Wingdings" pitchFamily="-84" charset="2"/>
                        <a:buNone/>
                        <a:tabLst/>
                      </a:pPr>
                      <a:endParaRPr kumimoji="0" lang="es-AR" sz="1400" b="1" i="0" u="none" strike="noStrike" cap="none" normalizeH="0" baseline="0" noProof="0" smtClean="0">
                        <a:ln>
                          <a:noFill/>
                        </a:ln>
                        <a:solidFill>
                          <a:srgbClr val="000066"/>
                        </a:solidFill>
                        <a:effectLst/>
                        <a:latin typeface="Arial" charset="0"/>
                        <a:ea typeface="ＭＳ Ｐゴシック" pitchFamily="-84" charset="-128"/>
                      </a:endParaRPr>
                    </a:p>
                  </a:txBody>
                  <a:tcPr marL="54000" marR="54000" marT="53992" marB="53992" anchor="ctr" horzOverflow="overflow">
                    <a:lnL w="12700" cap="flat" cmpd="sng" algn="ctr">
                      <a:solidFill>
                        <a:srgbClr val="C0C0C0"/>
                      </a:solidFill>
                      <a:prstDash val="solid"/>
                      <a:round/>
                      <a:headEnd type="none" w="med" len="med"/>
                      <a:tailEnd type="none" w="med" len="med"/>
                    </a:lnL>
                    <a:lnR>
                      <a:noFill/>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E5E5F7"/>
                    </a:solidFill>
                  </a:tcPr>
                </a:tc>
                <a:tc>
                  <a:txBody>
                    <a:bodyPr/>
                    <a:lstStyle/>
                    <a:p>
                      <a:pPr marL="0" marR="0" lvl="0" indent="0" algn="l" defTabSz="914400" rtl="0" eaLnBrk="1" fontAlgn="base" latinLnBrk="0" hangingPunct="1">
                        <a:lnSpc>
                          <a:spcPts val="1525"/>
                        </a:lnSpc>
                        <a:spcBef>
                          <a:spcPct val="20000"/>
                        </a:spcBef>
                        <a:spcAft>
                          <a:spcPct val="0"/>
                        </a:spcAft>
                        <a:buClrTx/>
                        <a:buSzTx/>
                        <a:buFont typeface="Wingdings" pitchFamily="-84" charset="2"/>
                        <a:buNone/>
                        <a:tabLst/>
                      </a:pPr>
                      <a:r>
                        <a:rPr kumimoji="0" lang="es-AR" sz="1400" b="1" i="0" u="none" strike="noStrike" cap="none" normalizeH="0" baseline="0" noProof="0" smtClean="0">
                          <a:ln>
                            <a:noFill/>
                          </a:ln>
                          <a:solidFill>
                            <a:srgbClr val="000066"/>
                          </a:solidFill>
                          <a:effectLst/>
                          <a:latin typeface="Arial" charset="0"/>
                          <a:ea typeface="ＭＳ Ｐゴシック" pitchFamily="-84" charset="-128"/>
                        </a:rPr>
                        <a:t>Por falta de eficacia</a:t>
                      </a:r>
                    </a:p>
                  </a:txBody>
                  <a:tcPr marL="54000" marR="54000" marT="53992" marB="53992" anchor="ctr" horzOverflow="overflow">
                    <a:lnL>
                      <a:noFill/>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E5E5F7"/>
                    </a:solidFill>
                  </a:tcPr>
                </a:tc>
                <a:tc>
                  <a:txBody>
                    <a:bodyPr/>
                    <a:lstStyle/>
                    <a:p>
                      <a:pPr marL="0" marR="0" lvl="0" indent="0" algn="ctr" defTabSz="914400" rtl="0" eaLnBrk="1" fontAlgn="base" latinLnBrk="0" hangingPunct="1">
                        <a:lnSpc>
                          <a:spcPts val="1525"/>
                        </a:lnSpc>
                        <a:spcBef>
                          <a:spcPct val="20000"/>
                        </a:spcBef>
                        <a:spcAft>
                          <a:spcPct val="0"/>
                        </a:spcAft>
                        <a:buClrTx/>
                        <a:buSzTx/>
                        <a:buFont typeface="Wingdings" pitchFamily="-84" charset="2"/>
                        <a:buNone/>
                        <a:tabLst/>
                      </a:pPr>
                      <a:r>
                        <a:rPr kumimoji="0" lang="es-AR" sz="1400" b="1" i="0" u="none" strike="noStrike" cap="none" normalizeH="0" baseline="0" noProof="0" smtClean="0">
                          <a:ln>
                            <a:noFill/>
                          </a:ln>
                          <a:solidFill>
                            <a:srgbClr val="000066"/>
                          </a:solidFill>
                          <a:effectLst/>
                          <a:latin typeface="Arial" charset="0"/>
                          <a:ea typeface="ＭＳ Ｐゴシック" pitchFamily="-84" charset="-128"/>
                        </a:rPr>
                        <a:t>N = 5</a:t>
                      </a:r>
                    </a:p>
                  </a:txBody>
                  <a:tcPr marL="54000" marR="54000" marT="53992" marB="53992"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E5E5F7"/>
                    </a:solidFill>
                  </a:tcPr>
                </a:tc>
                <a:tc>
                  <a:txBody>
                    <a:bodyPr/>
                    <a:lstStyle/>
                    <a:p>
                      <a:pPr marL="0" marR="0" lvl="0" indent="0" algn="ctr" defTabSz="914400" rtl="0" eaLnBrk="1" fontAlgn="base" latinLnBrk="0" hangingPunct="1">
                        <a:lnSpc>
                          <a:spcPts val="1525"/>
                        </a:lnSpc>
                        <a:spcBef>
                          <a:spcPct val="20000"/>
                        </a:spcBef>
                        <a:spcAft>
                          <a:spcPct val="0"/>
                        </a:spcAft>
                        <a:buClrTx/>
                        <a:buSzTx/>
                        <a:buFont typeface="Wingdings" pitchFamily="-84" charset="2"/>
                        <a:buNone/>
                        <a:tabLst/>
                      </a:pPr>
                      <a:r>
                        <a:rPr kumimoji="0" lang="es-AR" sz="1400" b="1" i="0" u="none" strike="noStrike" cap="none" normalizeH="0" baseline="0" noProof="0" smtClean="0">
                          <a:ln>
                            <a:noFill/>
                          </a:ln>
                          <a:solidFill>
                            <a:srgbClr val="000066"/>
                          </a:solidFill>
                          <a:effectLst/>
                          <a:latin typeface="Arial" charset="0"/>
                          <a:ea typeface="ＭＳ Ｐゴシック" pitchFamily="-84" charset="-128"/>
                        </a:rPr>
                        <a:t>N = 18</a:t>
                      </a:r>
                    </a:p>
                  </a:txBody>
                  <a:tcPr marL="54000" marR="54000" marT="53992" marB="53992"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E5E5F7"/>
                    </a:solidFill>
                  </a:tcPr>
                </a:tc>
              </a:tr>
              <a:tr h="298450">
                <a:tc>
                  <a:txBody>
                    <a:bodyPr/>
                    <a:lstStyle/>
                    <a:p>
                      <a:pPr marL="0" marR="0" lvl="0" indent="0" algn="l" defTabSz="914400" rtl="0" eaLnBrk="1" fontAlgn="base" latinLnBrk="0" hangingPunct="1">
                        <a:lnSpc>
                          <a:spcPts val="1525"/>
                        </a:lnSpc>
                        <a:spcBef>
                          <a:spcPct val="20000"/>
                        </a:spcBef>
                        <a:spcAft>
                          <a:spcPct val="0"/>
                        </a:spcAft>
                        <a:buClrTx/>
                        <a:buSzTx/>
                        <a:buFont typeface="Wingdings" pitchFamily="-84" charset="2"/>
                        <a:buNone/>
                        <a:tabLst/>
                      </a:pPr>
                      <a:endParaRPr kumimoji="0" lang="es-AR" sz="1400" b="1" i="0" u="none" strike="noStrike" cap="none" normalizeH="0" baseline="0" noProof="0" smtClean="0">
                        <a:ln>
                          <a:noFill/>
                        </a:ln>
                        <a:solidFill>
                          <a:srgbClr val="000066"/>
                        </a:solidFill>
                        <a:effectLst/>
                        <a:latin typeface="Arial" charset="0"/>
                        <a:ea typeface="ＭＳ Ｐゴシック" pitchFamily="-84" charset="-128"/>
                      </a:endParaRPr>
                    </a:p>
                  </a:txBody>
                  <a:tcPr marL="54000" marR="54000" marT="53992" marB="53992" anchor="ctr" horzOverflow="overflow">
                    <a:lnL w="12700" cap="flat" cmpd="sng" algn="ctr">
                      <a:solidFill>
                        <a:srgbClr val="C0C0C0"/>
                      </a:solidFill>
                      <a:prstDash val="solid"/>
                      <a:round/>
                      <a:headEnd type="none" w="med" len="med"/>
                      <a:tailEnd type="none" w="med" len="med"/>
                    </a:lnL>
                    <a:lnR>
                      <a:noFill/>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E5E5F7"/>
                    </a:solidFill>
                  </a:tcPr>
                </a:tc>
                <a:tc>
                  <a:txBody>
                    <a:bodyPr/>
                    <a:lstStyle/>
                    <a:p>
                      <a:pPr marL="0" marR="0" lvl="0" indent="0" algn="l" defTabSz="914400" rtl="0" eaLnBrk="1" fontAlgn="base" latinLnBrk="0" hangingPunct="1">
                        <a:lnSpc>
                          <a:spcPts val="1525"/>
                        </a:lnSpc>
                        <a:spcBef>
                          <a:spcPct val="20000"/>
                        </a:spcBef>
                        <a:spcAft>
                          <a:spcPct val="0"/>
                        </a:spcAft>
                        <a:buClrTx/>
                        <a:buSzTx/>
                        <a:buFont typeface="Wingdings" pitchFamily="-84" charset="2"/>
                        <a:buNone/>
                        <a:tabLst/>
                      </a:pPr>
                      <a:r>
                        <a:rPr kumimoji="0" lang="es-AR" sz="1400" b="1" i="0" u="none" strike="noStrike" cap="none" normalizeH="0" baseline="0" noProof="0" smtClean="0">
                          <a:ln>
                            <a:noFill/>
                          </a:ln>
                          <a:solidFill>
                            <a:srgbClr val="000066"/>
                          </a:solidFill>
                          <a:effectLst/>
                          <a:latin typeface="Arial" charset="0"/>
                          <a:ea typeface="ＭＳ Ｐゴシック" pitchFamily="-84" charset="-128"/>
                        </a:rPr>
                        <a:t>Por eventos adversos</a:t>
                      </a:r>
                    </a:p>
                  </a:txBody>
                  <a:tcPr marL="54000" marR="54000" marT="53992" marB="53992" anchor="ctr" horzOverflow="overflow">
                    <a:lnL>
                      <a:noFill/>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E5E5F7"/>
                    </a:solidFill>
                  </a:tcPr>
                </a:tc>
                <a:tc>
                  <a:txBody>
                    <a:bodyPr/>
                    <a:lstStyle/>
                    <a:p>
                      <a:pPr marL="0" marR="0" lvl="0" indent="0" algn="ctr" defTabSz="914400" rtl="0" eaLnBrk="1" fontAlgn="base" latinLnBrk="0" hangingPunct="1">
                        <a:lnSpc>
                          <a:spcPts val="1525"/>
                        </a:lnSpc>
                        <a:spcBef>
                          <a:spcPct val="20000"/>
                        </a:spcBef>
                        <a:spcAft>
                          <a:spcPct val="0"/>
                        </a:spcAft>
                        <a:buClrTx/>
                        <a:buSzTx/>
                        <a:buFont typeface="Wingdings" pitchFamily="-84" charset="2"/>
                        <a:buNone/>
                        <a:tabLst/>
                      </a:pPr>
                      <a:r>
                        <a:rPr kumimoji="0" lang="es-AR" sz="1400" b="1" i="0" u="none" strike="noStrike" cap="none" normalizeH="0" baseline="0" noProof="0" smtClean="0">
                          <a:ln>
                            <a:noFill/>
                          </a:ln>
                          <a:solidFill>
                            <a:srgbClr val="000066"/>
                          </a:solidFill>
                          <a:effectLst/>
                          <a:latin typeface="Arial" charset="0"/>
                          <a:ea typeface="ＭＳ Ｐゴシック" pitchFamily="-84" charset="-128"/>
                        </a:rPr>
                        <a:t>N = 2</a:t>
                      </a:r>
                    </a:p>
                  </a:txBody>
                  <a:tcPr marL="54000" marR="54000" marT="53992" marB="53992"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E5E5F7"/>
                    </a:solidFill>
                  </a:tcPr>
                </a:tc>
                <a:tc>
                  <a:txBody>
                    <a:bodyPr/>
                    <a:lstStyle/>
                    <a:p>
                      <a:pPr marL="0" marR="0" lvl="0" indent="0" algn="ctr" defTabSz="914400" rtl="0" eaLnBrk="1" fontAlgn="base" latinLnBrk="0" hangingPunct="1">
                        <a:lnSpc>
                          <a:spcPts val="1525"/>
                        </a:lnSpc>
                        <a:spcBef>
                          <a:spcPct val="20000"/>
                        </a:spcBef>
                        <a:spcAft>
                          <a:spcPct val="0"/>
                        </a:spcAft>
                        <a:buClrTx/>
                        <a:buSzTx/>
                        <a:buFont typeface="Wingdings" pitchFamily="-84" charset="2"/>
                        <a:buNone/>
                        <a:tabLst/>
                      </a:pPr>
                      <a:r>
                        <a:rPr kumimoji="0" lang="es-AR" sz="1400" b="1" i="0" u="none" strike="noStrike" cap="none" normalizeH="0" baseline="0" noProof="0" smtClean="0">
                          <a:ln>
                            <a:noFill/>
                          </a:ln>
                          <a:solidFill>
                            <a:srgbClr val="000066"/>
                          </a:solidFill>
                          <a:effectLst/>
                          <a:latin typeface="Arial" charset="0"/>
                          <a:ea typeface="ＭＳ Ｐゴシック" pitchFamily="-84" charset="-128"/>
                        </a:rPr>
                        <a:t>N = 3</a:t>
                      </a:r>
                    </a:p>
                  </a:txBody>
                  <a:tcPr marL="54000" marR="54000" marT="53992" marB="53992"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E5E5F7"/>
                    </a:solidFill>
                  </a:tcPr>
                </a:tc>
              </a:tr>
              <a:tr h="298450">
                <a:tc>
                  <a:txBody>
                    <a:bodyPr/>
                    <a:lstStyle/>
                    <a:p>
                      <a:pPr marL="0" marR="0" lvl="0" indent="0" algn="l" defTabSz="914400" rtl="0" eaLnBrk="1" fontAlgn="base" latinLnBrk="0" hangingPunct="1">
                        <a:lnSpc>
                          <a:spcPts val="1525"/>
                        </a:lnSpc>
                        <a:spcBef>
                          <a:spcPct val="20000"/>
                        </a:spcBef>
                        <a:spcAft>
                          <a:spcPct val="0"/>
                        </a:spcAft>
                        <a:buClrTx/>
                        <a:buSzTx/>
                        <a:buFont typeface="Wingdings" pitchFamily="-84" charset="2"/>
                        <a:buNone/>
                        <a:tabLst/>
                      </a:pPr>
                      <a:endParaRPr kumimoji="0" lang="es-AR" sz="1400" b="1" i="0" u="none" strike="noStrike" cap="none" normalizeH="0" baseline="0" noProof="0" smtClean="0">
                        <a:ln>
                          <a:noFill/>
                        </a:ln>
                        <a:solidFill>
                          <a:srgbClr val="000066"/>
                        </a:solidFill>
                        <a:effectLst/>
                        <a:latin typeface="Arial" charset="0"/>
                        <a:ea typeface="ＭＳ Ｐゴシック" pitchFamily="-84" charset="-128"/>
                      </a:endParaRPr>
                    </a:p>
                  </a:txBody>
                  <a:tcPr marL="54000" marR="54000" marT="53992" marB="53992" anchor="ctr" horzOverflow="overflow">
                    <a:lnL w="12700" cap="flat" cmpd="sng" algn="ctr">
                      <a:solidFill>
                        <a:srgbClr val="C0C0C0"/>
                      </a:solidFill>
                      <a:prstDash val="solid"/>
                      <a:round/>
                      <a:headEnd type="none" w="med" len="med"/>
                      <a:tailEnd type="none" w="med" len="med"/>
                    </a:lnL>
                    <a:lnR>
                      <a:noFill/>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E5E5F7"/>
                    </a:solidFill>
                  </a:tcPr>
                </a:tc>
                <a:tc>
                  <a:txBody>
                    <a:bodyPr/>
                    <a:lstStyle/>
                    <a:p>
                      <a:pPr marL="0" marR="0" lvl="0" indent="0" algn="l" defTabSz="914400" rtl="0" eaLnBrk="1" fontAlgn="base" latinLnBrk="0" hangingPunct="1">
                        <a:lnSpc>
                          <a:spcPts val="1525"/>
                        </a:lnSpc>
                        <a:spcBef>
                          <a:spcPct val="20000"/>
                        </a:spcBef>
                        <a:spcAft>
                          <a:spcPct val="0"/>
                        </a:spcAft>
                        <a:buClrTx/>
                        <a:buSzTx/>
                        <a:buFont typeface="Wingdings" pitchFamily="-84" charset="2"/>
                        <a:buNone/>
                        <a:tabLst/>
                      </a:pPr>
                      <a:r>
                        <a:rPr kumimoji="0" lang="es-AR" sz="1400" b="1" i="0" u="none" strike="noStrike" cap="none" normalizeH="0" baseline="0" noProof="0" smtClean="0">
                          <a:ln>
                            <a:noFill/>
                          </a:ln>
                          <a:solidFill>
                            <a:srgbClr val="000066"/>
                          </a:solidFill>
                          <a:effectLst/>
                          <a:latin typeface="Arial" charset="0"/>
                          <a:ea typeface="ＭＳ Ｐゴシック" pitchFamily="-84" charset="-128"/>
                        </a:rPr>
                        <a:t>Pérdida de seguimiento</a:t>
                      </a:r>
                    </a:p>
                  </a:txBody>
                  <a:tcPr marL="54000" marR="54000" marT="53992" marB="53992" anchor="ctr" horzOverflow="overflow">
                    <a:lnL>
                      <a:noFill/>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E5E5F7"/>
                    </a:solidFill>
                  </a:tcPr>
                </a:tc>
                <a:tc>
                  <a:txBody>
                    <a:bodyPr/>
                    <a:lstStyle/>
                    <a:p>
                      <a:pPr marL="0" marR="0" lvl="0" indent="0" algn="ctr" defTabSz="914400" rtl="0" eaLnBrk="1" fontAlgn="base" latinLnBrk="0" hangingPunct="1">
                        <a:lnSpc>
                          <a:spcPts val="1525"/>
                        </a:lnSpc>
                        <a:spcBef>
                          <a:spcPct val="20000"/>
                        </a:spcBef>
                        <a:spcAft>
                          <a:spcPct val="0"/>
                        </a:spcAft>
                        <a:buClrTx/>
                        <a:buSzTx/>
                        <a:buFont typeface="Wingdings" pitchFamily="-84" charset="2"/>
                        <a:buNone/>
                        <a:tabLst/>
                      </a:pPr>
                      <a:r>
                        <a:rPr kumimoji="0" lang="es-AR" sz="1400" b="1" i="0" u="none" strike="noStrike" cap="none" normalizeH="0" baseline="0" noProof="0" smtClean="0">
                          <a:ln>
                            <a:noFill/>
                          </a:ln>
                          <a:solidFill>
                            <a:srgbClr val="000066"/>
                          </a:solidFill>
                          <a:effectLst/>
                          <a:latin typeface="Arial" charset="0"/>
                          <a:ea typeface="ＭＳ Ｐゴシック" pitchFamily="-84" charset="-128"/>
                        </a:rPr>
                        <a:t>N = 7</a:t>
                      </a:r>
                    </a:p>
                  </a:txBody>
                  <a:tcPr marL="54000" marR="54000" marT="53992" marB="53992"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E5E5F7"/>
                    </a:solidFill>
                  </a:tcPr>
                </a:tc>
                <a:tc>
                  <a:txBody>
                    <a:bodyPr/>
                    <a:lstStyle/>
                    <a:p>
                      <a:pPr marL="0" marR="0" lvl="0" indent="0" algn="ctr" defTabSz="914400" rtl="0" eaLnBrk="1" fontAlgn="base" latinLnBrk="0" hangingPunct="1">
                        <a:lnSpc>
                          <a:spcPts val="1525"/>
                        </a:lnSpc>
                        <a:spcBef>
                          <a:spcPct val="20000"/>
                        </a:spcBef>
                        <a:spcAft>
                          <a:spcPct val="0"/>
                        </a:spcAft>
                        <a:buClrTx/>
                        <a:buSzTx/>
                        <a:buFont typeface="Wingdings" pitchFamily="-84" charset="2"/>
                        <a:buNone/>
                        <a:tabLst/>
                      </a:pPr>
                      <a:r>
                        <a:rPr kumimoji="0" lang="es-AR" sz="1400" b="1" i="0" u="none" strike="noStrike" cap="none" normalizeH="0" baseline="0" noProof="0" smtClean="0">
                          <a:ln>
                            <a:noFill/>
                          </a:ln>
                          <a:solidFill>
                            <a:srgbClr val="000066"/>
                          </a:solidFill>
                          <a:effectLst/>
                          <a:latin typeface="Arial" charset="0"/>
                          <a:ea typeface="ＭＳ Ｐゴシック" pitchFamily="-84" charset="-128"/>
                        </a:rPr>
                        <a:t>N = 7</a:t>
                      </a:r>
                    </a:p>
                  </a:txBody>
                  <a:tcPr marL="54000" marR="54000" marT="53992" marB="53992"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E5E5F7"/>
                    </a:solidFill>
                  </a:tcPr>
                </a:tc>
              </a:tr>
              <a:tr h="298450">
                <a:tc>
                  <a:txBody>
                    <a:bodyPr/>
                    <a:lstStyle/>
                    <a:p>
                      <a:pPr marL="0" marR="0" lvl="0" indent="0" algn="l" defTabSz="914400" rtl="0" eaLnBrk="1" fontAlgn="base" latinLnBrk="0" hangingPunct="1">
                        <a:lnSpc>
                          <a:spcPts val="1525"/>
                        </a:lnSpc>
                        <a:spcBef>
                          <a:spcPct val="20000"/>
                        </a:spcBef>
                        <a:spcAft>
                          <a:spcPct val="0"/>
                        </a:spcAft>
                        <a:buClrTx/>
                        <a:buSzTx/>
                        <a:buFont typeface="Wingdings" pitchFamily="-84" charset="2"/>
                        <a:buNone/>
                        <a:tabLst/>
                      </a:pPr>
                      <a:endParaRPr kumimoji="0" lang="es-AR" sz="1400" b="1" i="0" u="none" strike="noStrike" cap="none" normalizeH="0" baseline="0" noProof="0" smtClean="0">
                        <a:ln>
                          <a:noFill/>
                        </a:ln>
                        <a:solidFill>
                          <a:srgbClr val="000066"/>
                        </a:solidFill>
                        <a:effectLst/>
                        <a:latin typeface="Arial" charset="0"/>
                        <a:ea typeface="ＭＳ Ｐゴシック" pitchFamily="-84" charset="-128"/>
                      </a:endParaRPr>
                    </a:p>
                  </a:txBody>
                  <a:tcPr marL="54000" marR="54000" marT="53992" marB="53992" anchor="ctr" horzOverflow="overflow">
                    <a:lnL w="12700" cap="flat" cmpd="sng" algn="ctr">
                      <a:solidFill>
                        <a:srgbClr val="C0C0C0"/>
                      </a:solidFill>
                      <a:prstDash val="solid"/>
                      <a:round/>
                      <a:headEnd type="none" w="med" len="med"/>
                      <a:tailEnd type="none" w="med" len="med"/>
                    </a:lnL>
                    <a:lnR>
                      <a:noFill/>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E5E5F7"/>
                    </a:solidFill>
                  </a:tcPr>
                </a:tc>
                <a:tc>
                  <a:txBody>
                    <a:bodyPr/>
                    <a:lstStyle/>
                    <a:p>
                      <a:pPr marL="0" marR="0" lvl="0" indent="0" algn="l" defTabSz="914400" rtl="0" eaLnBrk="1" fontAlgn="base" latinLnBrk="0" hangingPunct="1">
                        <a:lnSpc>
                          <a:spcPts val="1525"/>
                        </a:lnSpc>
                        <a:spcBef>
                          <a:spcPct val="20000"/>
                        </a:spcBef>
                        <a:spcAft>
                          <a:spcPct val="0"/>
                        </a:spcAft>
                        <a:buClrTx/>
                        <a:buSzTx/>
                        <a:buFont typeface="Wingdings" pitchFamily="-84" charset="2"/>
                        <a:buNone/>
                        <a:tabLst/>
                      </a:pPr>
                      <a:r>
                        <a:rPr kumimoji="0" lang="es-AR" sz="1400" b="1" i="0" u="none" strike="noStrike" cap="none" normalizeH="0" baseline="0" noProof="0" smtClean="0">
                          <a:ln>
                            <a:noFill/>
                          </a:ln>
                          <a:solidFill>
                            <a:srgbClr val="000066"/>
                          </a:solidFill>
                          <a:effectLst/>
                          <a:latin typeface="Arial" charset="0"/>
                          <a:ea typeface="ＭＳ Ｐゴシック" pitchFamily="-84" charset="-128"/>
                        </a:rPr>
                        <a:t>Otras razones</a:t>
                      </a:r>
                    </a:p>
                  </a:txBody>
                  <a:tcPr marL="54000" marR="54000" marT="53992" marB="53992" anchor="ctr" horzOverflow="overflow">
                    <a:lnL>
                      <a:noFill/>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E5E5F7"/>
                    </a:solidFill>
                  </a:tcPr>
                </a:tc>
                <a:tc>
                  <a:txBody>
                    <a:bodyPr/>
                    <a:lstStyle/>
                    <a:p>
                      <a:pPr marL="0" marR="0" lvl="0" indent="0" algn="ctr" defTabSz="914400" rtl="0" eaLnBrk="1" fontAlgn="base" latinLnBrk="0" hangingPunct="1">
                        <a:lnSpc>
                          <a:spcPts val="1525"/>
                        </a:lnSpc>
                        <a:spcBef>
                          <a:spcPct val="20000"/>
                        </a:spcBef>
                        <a:spcAft>
                          <a:spcPct val="0"/>
                        </a:spcAft>
                        <a:buClrTx/>
                        <a:buSzTx/>
                        <a:buFont typeface="Wingdings" pitchFamily="-84" charset="2"/>
                        <a:buNone/>
                        <a:tabLst/>
                      </a:pPr>
                      <a:r>
                        <a:rPr kumimoji="0" lang="es-AR" sz="1400" b="1" i="0" u="none" strike="noStrike" cap="none" normalizeH="0" baseline="0" noProof="0" smtClean="0">
                          <a:ln>
                            <a:noFill/>
                          </a:ln>
                          <a:solidFill>
                            <a:srgbClr val="000066"/>
                          </a:solidFill>
                          <a:effectLst/>
                          <a:latin typeface="Arial" charset="0"/>
                          <a:ea typeface="ＭＳ Ｐゴシック" pitchFamily="-84" charset="-128"/>
                        </a:rPr>
                        <a:t>N = 11</a:t>
                      </a:r>
                    </a:p>
                  </a:txBody>
                  <a:tcPr marL="54000" marR="54000" marT="53992" marB="53992"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E5E5F7"/>
                    </a:solidFill>
                  </a:tcPr>
                </a:tc>
                <a:tc>
                  <a:txBody>
                    <a:bodyPr/>
                    <a:lstStyle/>
                    <a:p>
                      <a:pPr marL="0" marR="0" lvl="0" indent="0" algn="ctr" defTabSz="914400" rtl="0" eaLnBrk="1" fontAlgn="base" latinLnBrk="0" hangingPunct="1">
                        <a:lnSpc>
                          <a:spcPts val="1525"/>
                        </a:lnSpc>
                        <a:spcBef>
                          <a:spcPct val="20000"/>
                        </a:spcBef>
                        <a:spcAft>
                          <a:spcPct val="0"/>
                        </a:spcAft>
                        <a:buClrTx/>
                        <a:buSzTx/>
                        <a:buFont typeface="Wingdings" pitchFamily="-84" charset="2"/>
                        <a:buNone/>
                        <a:tabLst/>
                      </a:pPr>
                      <a:r>
                        <a:rPr kumimoji="0" lang="es-AR" sz="1400" b="1" i="0" u="none" strike="noStrike" cap="none" normalizeH="0" baseline="0" noProof="0" dirty="0" smtClean="0">
                          <a:ln>
                            <a:noFill/>
                          </a:ln>
                          <a:solidFill>
                            <a:srgbClr val="000066"/>
                          </a:solidFill>
                          <a:effectLst/>
                          <a:latin typeface="Arial" charset="0"/>
                          <a:ea typeface="ＭＳ Ｐゴシック" pitchFamily="-84" charset="-128"/>
                        </a:rPr>
                        <a:t>N = 14</a:t>
                      </a:r>
                    </a:p>
                  </a:txBody>
                  <a:tcPr marL="54000" marR="54000" marT="53992" marB="53992"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E5E5F7"/>
                    </a:solidFill>
                  </a:tcPr>
                </a:tc>
              </a:tr>
            </a:tbl>
          </a:graphicData>
        </a:graphic>
      </p:graphicFrame>
      <p:sp>
        <p:nvSpPr>
          <p:cNvPr id="19528" name="Text Box 2"/>
          <p:cNvSpPr txBox="1">
            <a:spLocks noChangeArrowheads="1"/>
          </p:cNvSpPr>
          <p:nvPr/>
        </p:nvSpPr>
        <p:spPr bwMode="auto">
          <a:xfrm>
            <a:off x="1121367" y="1128713"/>
            <a:ext cx="6888575" cy="461665"/>
          </a:xfrm>
          <a:prstGeom prst="rect">
            <a:avLst/>
          </a:prstGeom>
          <a:noFill/>
          <a:ln w="9525">
            <a:noFill/>
            <a:miter lim="800000"/>
            <a:headEnd/>
            <a:tailEnd/>
          </a:ln>
        </p:spPr>
        <p:txBody>
          <a:bodyPr wrap="none">
            <a:spAutoFit/>
          </a:bodyPr>
          <a:lstStyle/>
          <a:p>
            <a:r>
              <a:rPr lang="es-AR" b="1" i="0" dirty="0" smtClean="0">
                <a:solidFill>
                  <a:srgbClr val="CC3300"/>
                </a:solidFill>
                <a:latin typeface="Calibri" pitchFamily="-84" charset="0"/>
              </a:rPr>
              <a:t>Características basales y disposición de los pacientes</a:t>
            </a:r>
            <a:endParaRPr lang="es-AR" b="1" i="0" dirty="0">
              <a:solidFill>
                <a:srgbClr val="CC3300"/>
              </a:solidFill>
              <a:latin typeface="Calibri" pitchFamily="-84" charset="0"/>
            </a:endParaRPr>
          </a:p>
        </p:txBody>
      </p:sp>
      <p:sp>
        <p:nvSpPr>
          <p:cNvPr id="19529" name="ZoneTexte 69"/>
          <p:cNvSpPr txBox="1">
            <a:spLocks noChangeArrowheads="1"/>
          </p:cNvSpPr>
          <p:nvPr/>
        </p:nvSpPr>
        <p:spPr bwMode="auto">
          <a:xfrm>
            <a:off x="5743575" y="6532563"/>
            <a:ext cx="3355975" cy="276225"/>
          </a:xfrm>
          <a:prstGeom prst="rect">
            <a:avLst/>
          </a:prstGeom>
          <a:noFill/>
          <a:ln w="9525">
            <a:noFill/>
            <a:miter lim="800000"/>
            <a:headEnd/>
            <a:tailEnd/>
          </a:ln>
        </p:spPr>
        <p:txBody>
          <a:bodyPr>
            <a:spAutoFit/>
          </a:bodyPr>
          <a:lstStyle/>
          <a:p>
            <a:pPr algn="r"/>
            <a:r>
              <a:rPr lang="en-GB" sz="1200" dirty="0" err="1">
                <a:solidFill>
                  <a:srgbClr val="CC0000"/>
                </a:solidFill>
              </a:rPr>
              <a:t>Eron</a:t>
            </a:r>
            <a:r>
              <a:rPr lang="en-GB" sz="1200" dirty="0">
                <a:solidFill>
                  <a:srgbClr val="CC0000"/>
                </a:solidFill>
              </a:rPr>
              <a:t> JJ, Lancet Infect </a:t>
            </a:r>
            <a:r>
              <a:rPr lang="en-GB" sz="1200" dirty="0" err="1">
                <a:solidFill>
                  <a:srgbClr val="CC0000"/>
                </a:solidFill>
              </a:rPr>
              <a:t>Dis</a:t>
            </a:r>
            <a:r>
              <a:rPr lang="en-GB" sz="1200" dirty="0">
                <a:solidFill>
                  <a:srgbClr val="CC0000"/>
                </a:solidFill>
              </a:rPr>
              <a:t> </a:t>
            </a:r>
            <a:r>
              <a:rPr lang="en-GB" sz="1200" dirty="0" smtClean="0">
                <a:solidFill>
                  <a:srgbClr val="CC0000"/>
                </a:solidFill>
              </a:rPr>
              <a:t>2011;11:907-15</a:t>
            </a:r>
            <a:endParaRPr lang="en-GB" sz="1200" dirty="0">
              <a:solidFill>
                <a:srgbClr val="CC0000"/>
              </a:solidFill>
            </a:endParaRPr>
          </a:p>
        </p:txBody>
      </p:sp>
      <p:sp>
        <p:nvSpPr>
          <p:cNvPr id="19530" name="AutoShape 162"/>
          <p:cNvSpPr>
            <a:spLocks noChangeArrowheads="1"/>
          </p:cNvSpPr>
          <p:nvPr/>
        </p:nvSpPr>
        <p:spPr bwMode="auto">
          <a:xfrm>
            <a:off x="0" y="6570663"/>
            <a:ext cx="695325" cy="287337"/>
          </a:xfrm>
          <a:prstGeom prst="roundRect">
            <a:avLst>
              <a:gd name="adj" fmla="val 16667"/>
            </a:avLst>
          </a:prstGeom>
          <a:solidFill>
            <a:srgbClr val="E2E2F6"/>
          </a:solidFill>
          <a:ln w="9525">
            <a:noFill/>
            <a:round/>
            <a:headEnd/>
            <a:tailEnd/>
          </a:ln>
          <a:effectLst>
            <a:prstShdw prst="shdw17" dist="17961" dir="2700000">
              <a:srgbClr val="888894">
                <a:alpha val="74997"/>
              </a:srgbClr>
            </a:prstShdw>
          </a:effectLst>
        </p:spPr>
        <p:txBody>
          <a:bodyPr wrap="none" anchor="ctr"/>
          <a:lstStyle/>
          <a:p>
            <a:r>
              <a:rPr lang="en-GB" sz="1200" b="1">
                <a:solidFill>
                  <a:srgbClr val="333399"/>
                </a:solidFill>
                <a:latin typeface="Cambria" pitchFamily="-84" charset="0"/>
                <a:cs typeface="Arial" charset="0"/>
              </a:rPr>
              <a:t>QDMRK</a:t>
            </a:r>
          </a:p>
        </p:txBody>
      </p:sp>
      <p:sp>
        <p:nvSpPr>
          <p:cNvPr id="19531" name="Rectangle 24"/>
          <p:cNvSpPr>
            <a:spLocks noGrp="1" noChangeArrowheads="1"/>
          </p:cNvSpPr>
          <p:nvPr>
            <p:ph type="title"/>
          </p:nvPr>
        </p:nvSpPr>
        <p:spPr>
          <a:xfrm>
            <a:off x="50800" y="44450"/>
            <a:ext cx="9093200" cy="1106488"/>
          </a:xfrm>
        </p:spPr>
        <p:txBody>
          <a:bodyPr/>
          <a:lstStyle/>
          <a:p>
            <a:r>
              <a:rPr lang="es-AR" sz="3200" dirty="0" smtClean="0">
                <a:ea typeface="ＭＳ Ｐゴシック" pitchFamily="-84" charset="-128"/>
              </a:rPr>
              <a:t>Estudio QDMRK: </a:t>
            </a:r>
            <a:r>
              <a:rPr lang="es-AR" sz="3200" dirty="0" err="1" smtClean="0">
                <a:ea typeface="ＭＳ Ｐゴシック" pitchFamily="-84" charset="-128"/>
              </a:rPr>
              <a:t>raltegravir</a:t>
            </a:r>
            <a:r>
              <a:rPr lang="es-AR" sz="3200" dirty="0" smtClean="0">
                <a:ea typeface="ＭＳ Ｐゴシック" pitchFamily="-84" charset="-128"/>
              </a:rPr>
              <a:t> QD vs BID </a:t>
            </a:r>
            <a:br>
              <a:rPr lang="es-AR" sz="3200" dirty="0" smtClean="0">
                <a:ea typeface="ＭＳ Ｐゴシック" pitchFamily="-84" charset="-128"/>
              </a:rPr>
            </a:br>
            <a:r>
              <a:rPr lang="es-AR" sz="3200" dirty="0" smtClean="0">
                <a:ea typeface="ＭＳ Ｐゴシック" pitchFamily="-84" charset="-128"/>
              </a:rPr>
              <a:t>en combinación con TDF/FTC</a:t>
            </a:r>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9472" name="Group 96"/>
          <p:cNvGraphicFramePr>
            <a:graphicFrameLocks noGrp="1"/>
          </p:cNvGraphicFramePr>
          <p:nvPr>
            <p:extLst>
              <p:ext uri="{D42A27DB-BD31-4B8C-83A1-F6EECF244321}">
                <p14:modId xmlns="" xmlns:p14="http://schemas.microsoft.com/office/powerpoint/2010/main" val="162262418"/>
              </p:ext>
            </p:extLst>
          </p:nvPr>
        </p:nvGraphicFramePr>
        <p:xfrm>
          <a:off x="4838700" y="2563813"/>
          <a:ext cx="3924300" cy="2227263"/>
        </p:xfrm>
        <a:graphic>
          <a:graphicData uri="http://schemas.openxmlformats.org/drawingml/2006/table">
            <a:tbl>
              <a:tblPr/>
              <a:tblGrid>
                <a:gridCol w="1882775"/>
                <a:gridCol w="1112838"/>
                <a:gridCol w="928687"/>
              </a:tblGrid>
              <a:tr h="388938">
                <a:tc>
                  <a:txBody>
                    <a:bodyPr/>
                    <a:lstStyle/>
                    <a:p>
                      <a:pPr marL="0" marR="0" lvl="0" indent="0" algn="l" defTabSz="914400" rtl="0" eaLnBrk="1" fontAlgn="base" latinLnBrk="0" hangingPunct="1">
                        <a:lnSpc>
                          <a:spcPct val="100000"/>
                        </a:lnSpc>
                        <a:spcBef>
                          <a:spcPct val="0"/>
                        </a:spcBef>
                        <a:spcAft>
                          <a:spcPct val="0"/>
                        </a:spcAft>
                        <a:buClr>
                          <a:srgbClr val="FFFF00"/>
                        </a:buClr>
                        <a:buSzTx/>
                        <a:buFontTx/>
                        <a:buNone/>
                        <a:tabLst/>
                      </a:pPr>
                      <a:r>
                        <a:rPr kumimoji="0" lang="es-AR" sz="1800" b="1" i="0" u="none" strike="noStrike" cap="none" normalizeH="0" baseline="0" noProof="0" dirty="0" smtClean="0">
                          <a:ln>
                            <a:noFill/>
                          </a:ln>
                          <a:solidFill>
                            <a:srgbClr val="000066"/>
                          </a:solidFill>
                          <a:effectLst/>
                          <a:latin typeface="Calibri" pitchFamily="-84" charset="0"/>
                          <a:ea typeface="ＭＳ Ｐゴシック" pitchFamily="-84" charset="-128"/>
                        </a:rPr>
                        <a:t>Basal</a:t>
                      </a: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ct val="100000"/>
                        </a:lnSpc>
                        <a:spcBef>
                          <a:spcPct val="0"/>
                        </a:spcBef>
                        <a:spcAft>
                          <a:spcPct val="0"/>
                        </a:spcAft>
                        <a:buClr>
                          <a:srgbClr val="FFFF00"/>
                        </a:buClr>
                        <a:buSzTx/>
                        <a:buFontTx/>
                        <a:buNone/>
                        <a:tabLst/>
                      </a:pPr>
                      <a:r>
                        <a:rPr kumimoji="0" lang="es-AR" sz="1800" b="1" i="0" u="none" strike="noStrike" cap="none" normalizeH="0" baseline="0" noProof="0" smtClean="0">
                          <a:ln>
                            <a:noFill/>
                          </a:ln>
                          <a:solidFill>
                            <a:schemeClr val="bg1"/>
                          </a:solidFill>
                          <a:effectLst/>
                          <a:latin typeface="Calibri" pitchFamily="-84" charset="0"/>
                          <a:ea typeface="ＭＳ Ｐゴシック" pitchFamily="-84" charset="-128"/>
                        </a:rPr>
                        <a:t>RAL BID</a:t>
                      </a: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6666FF"/>
                    </a:solidFill>
                  </a:tcPr>
                </a:tc>
                <a:tc>
                  <a:txBody>
                    <a:bodyPr/>
                    <a:lstStyle/>
                    <a:p>
                      <a:pPr marL="0" marR="0" lvl="0" indent="0" algn="ctr" defTabSz="914400" rtl="0" eaLnBrk="1" fontAlgn="base" latinLnBrk="0" hangingPunct="1">
                        <a:lnSpc>
                          <a:spcPct val="100000"/>
                        </a:lnSpc>
                        <a:spcBef>
                          <a:spcPct val="0"/>
                        </a:spcBef>
                        <a:spcAft>
                          <a:spcPct val="0"/>
                        </a:spcAft>
                        <a:buClr>
                          <a:srgbClr val="FFFF00"/>
                        </a:buClr>
                        <a:buSzTx/>
                        <a:buFontTx/>
                        <a:buNone/>
                        <a:tabLst/>
                      </a:pPr>
                      <a:r>
                        <a:rPr kumimoji="0" lang="es-AR" sz="1800" b="1" i="0" u="none" strike="noStrike" cap="none" normalizeH="0" baseline="0" noProof="0" smtClean="0">
                          <a:ln>
                            <a:noFill/>
                          </a:ln>
                          <a:solidFill>
                            <a:schemeClr val="bg1"/>
                          </a:solidFill>
                          <a:effectLst/>
                          <a:latin typeface="Calibri" pitchFamily="-84" charset="0"/>
                          <a:ea typeface="ＭＳ Ｐゴシック" pitchFamily="-84" charset="-128"/>
                        </a:rPr>
                        <a:t>RAL QD</a:t>
                      </a: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660066"/>
                    </a:solidFill>
                  </a:tcPr>
                </a:tc>
              </a:tr>
              <a:tr h="612775">
                <a:tc>
                  <a:txBody>
                    <a:bodyPr/>
                    <a:lstStyle/>
                    <a:p>
                      <a:pPr marL="0" marR="0" lvl="0" indent="0" algn="l" defTabSz="914400" rtl="0" eaLnBrk="1" fontAlgn="base" latinLnBrk="0" hangingPunct="1">
                        <a:lnSpc>
                          <a:spcPct val="120000"/>
                        </a:lnSpc>
                        <a:spcBef>
                          <a:spcPct val="0"/>
                        </a:spcBef>
                        <a:spcAft>
                          <a:spcPct val="0"/>
                        </a:spcAft>
                        <a:buClr>
                          <a:srgbClr val="FFFF00"/>
                        </a:buClr>
                        <a:buSzTx/>
                        <a:buFontTx/>
                        <a:buNone/>
                        <a:tabLst/>
                      </a:pPr>
                      <a:r>
                        <a:rPr kumimoji="0" lang="es-AR" sz="1400" b="1" i="0" u="none" strike="noStrike" cap="none" normalizeH="0" baseline="0" noProof="0" smtClean="0">
                          <a:ln>
                            <a:noFill/>
                          </a:ln>
                          <a:solidFill>
                            <a:srgbClr val="000066"/>
                          </a:solidFill>
                          <a:effectLst/>
                          <a:latin typeface="Arial" charset="0"/>
                          <a:ea typeface="ＭＳ Ｐゴシック" pitchFamily="-84" charset="-128"/>
                        </a:rPr>
                        <a:t>CV </a:t>
                      </a:r>
                      <a:r>
                        <a:rPr kumimoji="0" lang="es-AR" sz="1400" b="1" i="0" u="sng" strike="noStrike" cap="none" normalizeH="0" baseline="0" noProof="0" smtClean="0">
                          <a:ln>
                            <a:noFill/>
                          </a:ln>
                          <a:solidFill>
                            <a:srgbClr val="000066"/>
                          </a:solidFill>
                          <a:effectLst/>
                          <a:latin typeface="Arial" charset="0"/>
                          <a:ea typeface="ＭＳ Ｐゴシック" pitchFamily="-84" charset="-128"/>
                        </a:rPr>
                        <a:t>&lt;</a:t>
                      </a:r>
                      <a:r>
                        <a:rPr kumimoji="0" lang="es-AR" sz="1400" b="1" i="0" u="none" strike="noStrike" cap="none" normalizeH="0" baseline="0" noProof="0" smtClean="0">
                          <a:ln>
                            <a:noFill/>
                          </a:ln>
                          <a:solidFill>
                            <a:srgbClr val="000066"/>
                          </a:solidFill>
                          <a:effectLst/>
                          <a:latin typeface="Arial" charset="0"/>
                          <a:ea typeface="ＭＳ Ｐゴシック" pitchFamily="-84" charset="-128"/>
                        </a:rPr>
                        <a:t> 5 log</a:t>
                      </a:r>
                      <a:r>
                        <a:rPr kumimoji="0" lang="es-AR" sz="1400" b="1" i="0" u="none" strike="noStrike" cap="none" normalizeH="0" baseline="-25000" noProof="0" smtClean="0">
                          <a:ln>
                            <a:noFill/>
                          </a:ln>
                          <a:solidFill>
                            <a:srgbClr val="000066"/>
                          </a:solidFill>
                          <a:effectLst/>
                          <a:latin typeface="Arial" charset="0"/>
                          <a:ea typeface="ＭＳ Ｐゴシック" pitchFamily="-84" charset="-128"/>
                        </a:rPr>
                        <a:t>10</a:t>
                      </a:r>
                      <a:r>
                        <a:rPr kumimoji="0" lang="es-AR" sz="1400" b="1" i="0" u="none" strike="noStrike" cap="none" normalizeH="0" baseline="0" noProof="0" smtClean="0">
                          <a:ln>
                            <a:noFill/>
                          </a:ln>
                          <a:solidFill>
                            <a:srgbClr val="000066"/>
                          </a:solidFill>
                          <a:effectLst/>
                          <a:latin typeface="Arial" charset="0"/>
                          <a:ea typeface="ＭＳ Ｐゴシック" pitchFamily="-84" charset="-128"/>
                        </a:rPr>
                        <a:t> c/mL</a:t>
                      </a:r>
                    </a:p>
                    <a:p>
                      <a:pPr marL="0" marR="0" lvl="0" indent="0" algn="l" defTabSz="914400" rtl="0" eaLnBrk="1" fontAlgn="base" latinLnBrk="0" hangingPunct="1">
                        <a:lnSpc>
                          <a:spcPct val="120000"/>
                        </a:lnSpc>
                        <a:spcBef>
                          <a:spcPct val="0"/>
                        </a:spcBef>
                        <a:spcAft>
                          <a:spcPct val="0"/>
                        </a:spcAft>
                        <a:buClr>
                          <a:srgbClr val="FFFF00"/>
                        </a:buClr>
                        <a:buSzTx/>
                        <a:buFontTx/>
                        <a:buNone/>
                        <a:tabLst/>
                      </a:pPr>
                      <a:r>
                        <a:rPr kumimoji="0" lang="es-AR" sz="1400" b="1" i="0" u="none" strike="noStrike" cap="none" normalizeH="0" baseline="0" noProof="0" smtClean="0">
                          <a:ln>
                            <a:noFill/>
                          </a:ln>
                          <a:solidFill>
                            <a:srgbClr val="000066"/>
                          </a:solidFill>
                          <a:effectLst/>
                          <a:latin typeface="Arial" charset="0"/>
                          <a:ea typeface="ＭＳ Ｐゴシック" pitchFamily="-84" charset="-128"/>
                        </a:rPr>
                        <a:t>CV &gt; 5 log</a:t>
                      </a:r>
                      <a:r>
                        <a:rPr kumimoji="0" lang="es-AR" sz="1400" b="1" i="0" u="none" strike="noStrike" cap="none" normalizeH="0" baseline="-25000" noProof="0" smtClean="0">
                          <a:ln>
                            <a:noFill/>
                          </a:ln>
                          <a:solidFill>
                            <a:srgbClr val="000066"/>
                          </a:solidFill>
                          <a:effectLst/>
                          <a:latin typeface="Arial" charset="0"/>
                          <a:ea typeface="ＭＳ Ｐゴシック" pitchFamily="-84" charset="-128"/>
                        </a:rPr>
                        <a:t>10</a:t>
                      </a:r>
                      <a:r>
                        <a:rPr kumimoji="0" lang="es-AR" sz="1400" b="1" i="0" u="none" strike="noStrike" cap="none" normalizeH="0" baseline="0" noProof="0" smtClean="0">
                          <a:ln>
                            <a:noFill/>
                          </a:ln>
                          <a:solidFill>
                            <a:srgbClr val="000066"/>
                          </a:solidFill>
                          <a:effectLst/>
                          <a:latin typeface="Arial" charset="0"/>
                          <a:ea typeface="ＭＳ Ｐゴシック" pitchFamily="-84" charset="-128"/>
                        </a:rPr>
                        <a:t> c/mL</a:t>
                      </a: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20000"/>
                        </a:lnSpc>
                        <a:spcBef>
                          <a:spcPct val="0"/>
                        </a:spcBef>
                        <a:spcAft>
                          <a:spcPct val="0"/>
                        </a:spcAft>
                        <a:buClr>
                          <a:srgbClr val="FFFF00"/>
                        </a:buClr>
                        <a:buSzTx/>
                        <a:buFontTx/>
                        <a:buNone/>
                        <a:tabLst/>
                      </a:pPr>
                      <a:r>
                        <a:rPr kumimoji="0" lang="es-AR" sz="1400" b="1" i="0" u="none" strike="noStrike" cap="none" normalizeH="0" baseline="0" noProof="0" smtClean="0">
                          <a:ln>
                            <a:noFill/>
                          </a:ln>
                          <a:solidFill>
                            <a:srgbClr val="000066"/>
                          </a:solidFill>
                          <a:effectLst/>
                          <a:latin typeface="Arial" charset="0"/>
                          <a:ea typeface="ＭＳ Ｐゴシック" pitchFamily="-84" charset="-128"/>
                        </a:rPr>
                        <a:t>91.9%</a:t>
                      </a:r>
                    </a:p>
                    <a:p>
                      <a:pPr marL="0" marR="0" lvl="0" indent="0" algn="ctr" defTabSz="914400" rtl="0" eaLnBrk="1" fontAlgn="base" latinLnBrk="0" hangingPunct="1">
                        <a:lnSpc>
                          <a:spcPct val="120000"/>
                        </a:lnSpc>
                        <a:spcBef>
                          <a:spcPct val="0"/>
                        </a:spcBef>
                        <a:spcAft>
                          <a:spcPct val="0"/>
                        </a:spcAft>
                        <a:buClr>
                          <a:srgbClr val="FFFF00"/>
                        </a:buClr>
                        <a:buSzTx/>
                        <a:buFontTx/>
                        <a:buNone/>
                        <a:tabLst/>
                      </a:pPr>
                      <a:r>
                        <a:rPr kumimoji="0" lang="es-AR" sz="1400" b="1" i="0" u="none" strike="noStrike" cap="none" normalizeH="0" baseline="0" noProof="0" smtClean="0">
                          <a:ln>
                            <a:noFill/>
                          </a:ln>
                          <a:solidFill>
                            <a:srgbClr val="000066"/>
                          </a:solidFill>
                          <a:effectLst/>
                          <a:latin typeface="Arial" charset="0"/>
                          <a:ea typeface="ＭＳ Ｐゴシック" pitchFamily="-84" charset="-128"/>
                        </a:rPr>
                        <a:t>84.2%</a:t>
                      </a: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20000"/>
                        </a:lnSpc>
                        <a:spcBef>
                          <a:spcPct val="0"/>
                        </a:spcBef>
                        <a:spcAft>
                          <a:spcPct val="0"/>
                        </a:spcAft>
                        <a:buClr>
                          <a:srgbClr val="FFFF00"/>
                        </a:buClr>
                        <a:buSzTx/>
                        <a:buFontTx/>
                        <a:buNone/>
                        <a:tabLst/>
                      </a:pPr>
                      <a:r>
                        <a:rPr kumimoji="0" lang="es-AR" sz="1400" b="1" i="0" u="none" strike="noStrike" cap="none" normalizeH="0" baseline="0" noProof="0" smtClean="0">
                          <a:ln>
                            <a:noFill/>
                          </a:ln>
                          <a:solidFill>
                            <a:srgbClr val="000066"/>
                          </a:solidFill>
                          <a:effectLst/>
                          <a:latin typeface="Arial" charset="0"/>
                          <a:ea typeface="ＭＳ Ｐゴシック" pitchFamily="-84" charset="-128"/>
                        </a:rPr>
                        <a:t>89.1%*</a:t>
                      </a:r>
                    </a:p>
                    <a:p>
                      <a:pPr marL="0" marR="0" lvl="0" indent="0" algn="ctr" defTabSz="914400" rtl="0" eaLnBrk="1" fontAlgn="base" latinLnBrk="0" hangingPunct="1">
                        <a:lnSpc>
                          <a:spcPct val="120000"/>
                        </a:lnSpc>
                        <a:spcBef>
                          <a:spcPct val="0"/>
                        </a:spcBef>
                        <a:spcAft>
                          <a:spcPct val="0"/>
                        </a:spcAft>
                        <a:buClr>
                          <a:srgbClr val="FFFF00"/>
                        </a:buClr>
                        <a:buSzTx/>
                        <a:buFontTx/>
                        <a:buNone/>
                        <a:tabLst/>
                      </a:pPr>
                      <a:r>
                        <a:rPr kumimoji="0" lang="es-AR" sz="1400" b="1" i="0" u="none" strike="noStrike" cap="none" normalizeH="0" baseline="0" noProof="0" smtClean="0">
                          <a:ln>
                            <a:noFill/>
                          </a:ln>
                          <a:solidFill>
                            <a:srgbClr val="000066"/>
                          </a:solidFill>
                          <a:effectLst/>
                          <a:latin typeface="Arial" charset="0"/>
                          <a:ea typeface="ＭＳ Ｐゴシック" pitchFamily="-84" charset="-128"/>
                        </a:rPr>
                        <a:t>74.3%</a:t>
                      </a: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r>
              <a:tr h="612775">
                <a:tc>
                  <a:txBody>
                    <a:bodyPr/>
                    <a:lstStyle/>
                    <a:p>
                      <a:pPr marL="0" marR="0" lvl="0" indent="0" algn="l" defTabSz="914400" rtl="0" eaLnBrk="1" fontAlgn="base" latinLnBrk="0" hangingPunct="1">
                        <a:lnSpc>
                          <a:spcPct val="120000"/>
                        </a:lnSpc>
                        <a:spcBef>
                          <a:spcPct val="0"/>
                        </a:spcBef>
                        <a:spcAft>
                          <a:spcPct val="0"/>
                        </a:spcAft>
                        <a:buClr>
                          <a:srgbClr val="FFFF00"/>
                        </a:buClr>
                        <a:buSzTx/>
                        <a:buFontTx/>
                        <a:buNone/>
                        <a:tabLst/>
                      </a:pPr>
                      <a:r>
                        <a:rPr kumimoji="0" lang="es-AR" sz="1400" b="1" i="0" u="none" strike="noStrike" cap="none" normalizeH="0" baseline="0" noProof="0" dirty="0" smtClean="0">
                          <a:ln>
                            <a:noFill/>
                          </a:ln>
                          <a:solidFill>
                            <a:srgbClr val="000066"/>
                          </a:solidFill>
                          <a:effectLst/>
                          <a:latin typeface="Arial" charset="0"/>
                          <a:ea typeface="ＭＳ Ｐゴシック" pitchFamily="-84" charset="-128"/>
                        </a:rPr>
                        <a:t>CD4 &gt; 200/mm</a:t>
                      </a:r>
                      <a:r>
                        <a:rPr kumimoji="0" lang="es-AR" sz="1400" b="1" i="0" u="none" strike="noStrike" cap="none" normalizeH="0" baseline="30000" noProof="0" dirty="0" smtClean="0">
                          <a:ln>
                            <a:noFill/>
                          </a:ln>
                          <a:solidFill>
                            <a:srgbClr val="000066"/>
                          </a:solidFill>
                          <a:effectLst/>
                          <a:latin typeface="Arial" charset="0"/>
                          <a:ea typeface="ＭＳ Ｐゴシック" pitchFamily="-84" charset="-128"/>
                        </a:rPr>
                        <a:t>3</a:t>
                      </a:r>
                    </a:p>
                    <a:p>
                      <a:pPr marL="0" marR="0" lvl="0" indent="0" algn="l" defTabSz="914400" rtl="0" eaLnBrk="1" fontAlgn="base" latinLnBrk="0" hangingPunct="1">
                        <a:lnSpc>
                          <a:spcPct val="120000"/>
                        </a:lnSpc>
                        <a:spcBef>
                          <a:spcPct val="0"/>
                        </a:spcBef>
                        <a:spcAft>
                          <a:spcPct val="0"/>
                        </a:spcAft>
                        <a:buClr>
                          <a:srgbClr val="FFFF00"/>
                        </a:buClr>
                        <a:buSzTx/>
                        <a:buFontTx/>
                        <a:buNone/>
                        <a:tabLst/>
                      </a:pPr>
                      <a:r>
                        <a:rPr kumimoji="0" lang="es-AR" sz="1400" b="1" i="0" u="none" strike="noStrike" cap="none" normalizeH="0" baseline="0" noProof="0" dirty="0" smtClean="0">
                          <a:ln>
                            <a:noFill/>
                          </a:ln>
                          <a:solidFill>
                            <a:srgbClr val="000066"/>
                          </a:solidFill>
                          <a:effectLst/>
                          <a:latin typeface="Arial" charset="0"/>
                          <a:ea typeface="ＭＳ Ｐゴシック" pitchFamily="-84" charset="-128"/>
                        </a:rPr>
                        <a:t>CD4 </a:t>
                      </a:r>
                      <a:r>
                        <a:rPr kumimoji="0" lang="es-AR" sz="1400" b="1" i="0" u="sng" strike="noStrike" cap="none" normalizeH="0" baseline="0" noProof="0" dirty="0" smtClean="0">
                          <a:ln>
                            <a:noFill/>
                          </a:ln>
                          <a:solidFill>
                            <a:srgbClr val="000066"/>
                          </a:solidFill>
                          <a:effectLst/>
                          <a:latin typeface="Arial" charset="0"/>
                          <a:ea typeface="ＭＳ Ｐゴシック" pitchFamily="-84" charset="-128"/>
                        </a:rPr>
                        <a:t>&lt;</a:t>
                      </a:r>
                      <a:r>
                        <a:rPr kumimoji="0" lang="es-AR" sz="1400" b="1" i="0" u="none" strike="noStrike" cap="none" normalizeH="0" baseline="0" noProof="0" dirty="0" smtClean="0">
                          <a:ln>
                            <a:noFill/>
                          </a:ln>
                          <a:solidFill>
                            <a:srgbClr val="000066"/>
                          </a:solidFill>
                          <a:effectLst/>
                          <a:latin typeface="Arial" charset="0"/>
                          <a:ea typeface="ＭＳ Ｐゴシック" pitchFamily="-84" charset="-128"/>
                        </a:rPr>
                        <a:t> 200/mm</a:t>
                      </a:r>
                      <a:r>
                        <a:rPr kumimoji="0" lang="es-AR" sz="1400" b="1" i="0" u="none" strike="noStrike" cap="none" normalizeH="0" baseline="30000" noProof="0" dirty="0" smtClean="0">
                          <a:ln>
                            <a:noFill/>
                          </a:ln>
                          <a:solidFill>
                            <a:srgbClr val="000066"/>
                          </a:solidFill>
                          <a:effectLst/>
                          <a:latin typeface="Arial" charset="0"/>
                          <a:ea typeface="ＭＳ Ｐゴシック" pitchFamily="-84" charset="-128"/>
                        </a:rPr>
                        <a:t>3</a:t>
                      </a:r>
                      <a:endParaRPr kumimoji="0" lang="es-AR" sz="1400" b="1" i="0" u="none" strike="noStrike" cap="none" normalizeH="0" baseline="0" noProof="0" dirty="0" smtClean="0">
                        <a:ln>
                          <a:noFill/>
                        </a:ln>
                        <a:solidFill>
                          <a:srgbClr val="000066"/>
                        </a:solidFill>
                        <a:effectLst/>
                        <a:latin typeface="Arial" charset="0"/>
                        <a:ea typeface="ＭＳ Ｐゴシック" pitchFamily="-84" charset="-128"/>
                      </a:endParaRP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ct val="120000"/>
                        </a:lnSpc>
                        <a:spcBef>
                          <a:spcPct val="0"/>
                        </a:spcBef>
                        <a:spcAft>
                          <a:spcPct val="0"/>
                        </a:spcAft>
                        <a:buClr>
                          <a:srgbClr val="FFFF00"/>
                        </a:buClr>
                        <a:buSzTx/>
                        <a:buFontTx/>
                        <a:buNone/>
                        <a:tabLst/>
                      </a:pPr>
                      <a:r>
                        <a:rPr kumimoji="0" lang="es-AR" sz="1400" b="1" i="0" u="none" strike="noStrike" cap="none" normalizeH="0" baseline="0" noProof="0" smtClean="0">
                          <a:ln>
                            <a:noFill/>
                          </a:ln>
                          <a:solidFill>
                            <a:srgbClr val="000066"/>
                          </a:solidFill>
                          <a:effectLst/>
                          <a:latin typeface="Arial" charset="0"/>
                          <a:ea typeface="ＭＳ Ｐゴシック" pitchFamily="-84" charset="-128"/>
                        </a:rPr>
                        <a:t>91.6%</a:t>
                      </a:r>
                    </a:p>
                    <a:p>
                      <a:pPr marL="0" marR="0" lvl="0" indent="0" algn="ctr" defTabSz="914400" rtl="0" eaLnBrk="1" fontAlgn="base" latinLnBrk="0" hangingPunct="1">
                        <a:lnSpc>
                          <a:spcPct val="120000"/>
                        </a:lnSpc>
                        <a:spcBef>
                          <a:spcPct val="0"/>
                        </a:spcBef>
                        <a:spcAft>
                          <a:spcPct val="0"/>
                        </a:spcAft>
                        <a:buClr>
                          <a:srgbClr val="FFFF00"/>
                        </a:buClr>
                        <a:buSzTx/>
                        <a:buFontTx/>
                        <a:buNone/>
                        <a:tabLst/>
                      </a:pPr>
                      <a:r>
                        <a:rPr kumimoji="0" lang="es-AR" sz="1400" b="1" i="0" u="none" strike="noStrike" cap="none" normalizeH="0" baseline="0" noProof="0" smtClean="0">
                          <a:ln>
                            <a:noFill/>
                          </a:ln>
                          <a:solidFill>
                            <a:srgbClr val="000066"/>
                          </a:solidFill>
                          <a:effectLst/>
                          <a:latin typeface="Arial" charset="0"/>
                          <a:ea typeface="ＭＳ Ｐゴシック" pitchFamily="-84" charset="-128"/>
                        </a:rPr>
                        <a:t>80.8%</a:t>
                      </a: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ct val="120000"/>
                        </a:lnSpc>
                        <a:spcBef>
                          <a:spcPct val="0"/>
                        </a:spcBef>
                        <a:spcAft>
                          <a:spcPct val="0"/>
                        </a:spcAft>
                        <a:buClr>
                          <a:srgbClr val="FFFF00"/>
                        </a:buClr>
                        <a:buSzTx/>
                        <a:buFontTx/>
                        <a:buNone/>
                        <a:tabLst/>
                      </a:pPr>
                      <a:r>
                        <a:rPr kumimoji="0" lang="es-AR" sz="1400" b="1" i="0" u="none" strike="noStrike" cap="none" normalizeH="0" baseline="0" noProof="0" smtClean="0">
                          <a:ln>
                            <a:noFill/>
                          </a:ln>
                          <a:solidFill>
                            <a:srgbClr val="000066"/>
                          </a:solidFill>
                          <a:effectLst/>
                          <a:latin typeface="Arial" charset="0"/>
                          <a:ea typeface="ＭＳ Ｐゴシック" pitchFamily="-84" charset="-128"/>
                        </a:rPr>
                        <a:t>87.0%</a:t>
                      </a:r>
                    </a:p>
                    <a:p>
                      <a:pPr marL="0" marR="0" lvl="0" indent="0" algn="ctr" defTabSz="914400" rtl="0" eaLnBrk="1" fontAlgn="base" latinLnBrk="0" hangingPunct="1">
                        <a:lnSpc>
                          <a:spcPct val="120000"/>
                        </a:lnSpc>
                        <a:spcBef>
                          <a:spcPct val="0"/>
                        </a:spcBef>
                        <a:spcAft>
                          <a:spcPct val="0"/>
                        </a:spcAft>
                        <a:buClr>
                          <a:srgbClr val="FFFF00"/>
                        </a:buClr>
                        <a:buSzTx/>
                        <a:buFontTx/>
                        <a:buNone/>
                        <a:tabLst/>
                      </a:pPr>
                      <a:r>
                        <a:rPr kumimoji="0" lang="es-AR" sz="1400" b="1" i="0" u="none" strike="noStrike" cap="none" normalizeH="0" baseline="0" noProof="0" smtClean="0">
                          <a:ln>
                            <a:noFill/>
                          </a:ln>
                          <a:solidFill>
                            <a:srgbClr val="000066"/>
                          </a:solidFill>
                          <a:effectLst/>
                          <a:latin typeface="Arial" charset="0"/>
                          <a:ea typeface="ＭＳ Ｐゴシック" pitchFamily="-84" charset="-128"/>
                        </a:rPr>
                        <a:t>70.8%</a:t>
                      </a: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r>
              <a:tr h="612775">
                <a:tc>
                  <a:txBody>
                    <a:bodyPr/>
                    <a:lstStyle/>
                    <a:p>
                      <a:pPr marL="0" marR="0" lvl="0" indent="0" algn="l" defTabSz="914400" rtl="0" eaLnBrk="1" fontAlgn="base" latinLnBrk="0" hangingPunct="1">
                        <a:lnSpc>
                          <a:spcPct val="120000"/>
                        </a:lnSpc>
                        <a:spcBef>
                          <a:spcPct val="0"/>
                        </a:spcBef>
                        <a:spcAft>
                          <a:spcPct val="0"/>
                        </a:spcAft>
                        <a:buClr>
                          <a:srgbClr val="FFFF00"/>
                        </a:buClr>
                        <a:buSzTx/>
                        <a:buFontTx/>
                        <a:buNone/>
                        <a:tabLst/>
                      </a:pPr>
                      <a:r>
                        <a:rPr kumimoji="0" lang="es-AR" sz="1400" b="1" i="0" u="none" strike="noStrike" cap="none" normalizeH="0" baseline="0" noProof="0" smtClean="0">
                          <a:ln>
                            <a:noFill/>
                          </a:ln>
                          <a:solidFill>
                            <a:srgbClr val="000066"/>
                          </a:solidFill>
                          <a:effectLst/>
                          <a:latin typeface="Arial" charset="0"/>
                          <a:ea typeface="ＭＳ Ｐゴシック" pitchFamily="-84" charset="-128"/>
                        </a:rPr>
                        <a:t>Subtipo HIV-1 B </a:t>
                      </a:r>
                    </a:p>
                    <a:p>
                      <a:pPr marL="0" marR="0" lvl="0" indent="0" algn="l" defTabSz="914400" rtl="0" eaLnBrk="1" fontAlgn="base" latinLnBrk="0" hangingPunct="1">
                        <a:lnSpc>
                          <a:spcPct val="120000"/>
                        </a:lnSpc>
                        <a:spcBef>
                          <a:spcPct val="0"/>
                        </a:spcBef>
                        <a:spcAft>
                          <a:spcPct val="0"/>
                        </a:spcAft>
                        <a:buClr>
                          <a:srgbClr val="FFFF00"/>
                        </a:buClr>
                        <a:buSzTx/>
                        <a:buFontTx/>
                        <a:buNone/>
                        <a:tabLst/>
                      </a:pPr>
                      <a:r>
                        <a:rPr kumimoji="0" lang="es-AR" sz="1400" b="1" i="0" u="none" strike="noStrike" cap="none" normalizeH="0" baseline="0" noProof="0" smtClean="0">
                          <a:ln>
                            <a:noFill/>
                          </a:ln>
                          <a:solidFill>
                            <a:srgbClr val="000066"/>
                          </a:solidFill>
                          <a:effectLst/>
                          <a:latin typeface="Arial" charset="0"/>
                          <a:ea typeface="ＭＳ Ｐゴシック" pitchFamily="-84" charset="-128"/>
                        </a:rPr>
                        <a:t>Subtipo No B </a:t>
                      </a: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20000"/>
                        </a:lnSpc>
                        <a:spcBef>
                          <a:spcPct val="0"/>
                        </a:spcBef>
                        <a:spcAft>
                          <a:spcPct val="0"/>
                        </a:spcAft>
                        <a:buClr>
                          <a:srgbClr val="FFFF00"/>
                        </a:buClr>
                        <a:buSzTx/>
                        <a:buFontTx/>
                        <a:buNone/>
                        <a:tabLst/>
                      </a:pPr>
                      <a:r>
                        <a:rPr kumimoji="0" lang="es-AR" sz="1400" b="1" i="0" u="none" strike="noStrike" cap="none" normalizeH="0" baseline="0" noProof="0" smtClean="0">
                          <a:ln>
                            <a:noFill/>
                          </a:ln>
                          <a:solidFill>
                            <a:srgbClr val="000066"/>
                          </a:solidFill>
                          <a:effectLst/>
                          <a:latin typeface="Arial" charset="0"/>
                          <a:ea typeface="ＭＳ Ｐゴシック" pitchFamily="-84" charset="-128"/>
                        </a:rPr>
                        <a:t>90.3%</a:t>
                      </a:r>
                    </a:p>
                    <a:p>
                      <a:pPr marL="0" marR="0" lvl="0" indent="0" algn="ctr" defTabSz="914400" rtl="0" eaLnBrk="1" fontAlgn="base" latinLnBrk="0" hangingPunct="1">
                        <a:lnSpc>
                          <a:spcPct val="120000"/>
                        </a:lnSpc>
                        <a:spcBef>
                          <a:spcPct val="0"/>
                        </a:spcBef>
                        <a:spcAft>
                          <a:spcPct val="0"/>
                        </a:spcAft>
                        <a:buClr>
                          <a:srgbClr val="FFFF00"/>
                        </a:buClr>
                        <a:buSzTx/>
                        <a:buFontTx/>
                        <a:buNone/>
                        <a:tabLst/>
                      </a:pPr>
                      <a:r>
                        <a:rPr kumimoji="0" lang="es-AR" sz="1400" b="1" i="0" u="none" strike="noStrike" cap="none" normalizeH="0" baseline="0" noProof="0" smtClean="0">
                          <a:ln>
                            <a:noFill/>
                          </a:ln>
                          <a:solidFill>
                            <a:srgbClr val="000066"/>
                          </a:solidFill>
                          <a:effectLst/>
                          <a:latin typeface="Arial" charset="0"/>
                          <a:ea typeface="ＭＳ Ｐゴシック" pitchFamily="-84" charset="-128"/>
                        </a:rPr>
                        <a:t>96.3%</a:t>
                      </a: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20000"/>
                        </a:lnSpc>
                        <a:spcBef>
                          <a:spcPct val="0"/>
                        </a:spcBef>
                        <a:spcAft>
                          <a:spcPct val="0"/>
                        </a:spcAft>
                        <a:buClr>
                          <a:srgbClr val="FFFF00"/>
                        </a:buClr>
                        <a:buSzTx/>
                        <a:buFontTx/>
                        <a:buNone/>
                        <a:tabLst/>
                      </a:pPr>
                      <a:r>
                        <a:rPr kumimoji="0" lang="es-AR" sz="1400" b="1" i="0" u="none" strike="noStrike" cap="none" normalizeH="0" baseline="0" noProof="0" dirty="0" smtClean="0">
                          <a:ln>
                            <a:noFill/>
                          </a:ln>
                          <a:solidFill>
                            <a:srgbClr val="000066"/>
                          </a:solidFill>
                          <a:effectLst/>
                          <a:latin typeface="Arial" charset="0"/>
                          <a:ea typeface="ＭＳ Ｐゴシック" pitchFamily="-84" charset="-128"/>
                        </a:rPr>
                        <a:t>88.5%</a:t>
                      </a:r>
                    </a:p>
                    <a:p>
                      <a:pPr marL="0" marR="0" lvl="0" indent="0" algn="ctr" defTabSz="914400" rtl="0" eaLnBrk="1" fontAlgn="base" latinLnBrk="0" hangingPunct="1">
                        <a:lnSpc>
                          <a:spcPct val="120000"/>
                        </a:lnSpc>
                        <a:spcBef>
                          <a:spcPct val="0"/>
                        </a:spcBef>
                        <a:spcAft>
                          <a:spcPct val="0"/>
                        </a:spcAft>
                        <a:buClr>
                          <a:srgbClr val="FFFF00"/>
                        </a:buClr>
                        <a:buSzTx/>
                        <a:buFontTx/>
                        <a:buNone/>
                        <a:tabLst/>
                      </a:pPr>
                      <a:r>
                        <a:rPr kumimoji="0" lang="es-AR" sz="1400" b="1" i="0" u="none" strike="noStrike" cap="none" normalizeH="0" baseline="0" noProof="0" dirty="0" smtClean="0">
                          <a:ln>
                            <a:noFill/>
                          </a:ln>
                          <a:solidFill>
                            <a:srgbClr val="000066"/>
                          </a:solidFill>
                          <a:effectLst/>
                          <a:latin typeface="Arial" charset="0"/>
                          <a:ea typeface="ＭＳ Ｐゴシック" pitchFamily="-84" charset="-128"/>
                        </a:rPr>
                        <a:t>90.9%</a:t>
                      </a:r>
                    </a:p>
                  </a:txBody>
                  <a:tcP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r>
            </a:tbl>
          </a:graphicData>
        </a:graphic>
      </p:graphicFrame>
      <p:sp>
        <p:nvSpPr>
          <p:cNvPr id="21529" name="Text Box 2"/>
          <p:cNvSpPr txBox="1">
            <a:spLocks noChangeArrowheads="1"/>
          </p:cNvSpPr>
          <p:nvPr/>
        </p:nvSpPr>
        <p:spPr bwMode="auto">
          <a:xfrm>
            <a:off x="2400337" y="1128713"/>
            <a:ext cx="4330633" cy="461665"/>
          </a:xfrm>
          <a:prstGeom prst="rect">
            <a:avLst/>
          </a:prstGeom>
          <a:noFill/>
          <a:ln w="9525">
            <a:noFill/>
            <a:miter lim="800000"/>
            <a:headEnd/>
            <a:tailEnd/>
          </a:ln>
        </p:spPr>
        <p:txBody>
          <a:bodyPr wrap="none">
            <a:spAutoFit/>
          </a:bodyPr>
          <a:lstStyle/>
          <a:p>
            <a:r>
              <a:rPr lang="es-AR" b="1" i="0" smtClean="0">
                <a:solidFill>
                  <a:srgbClr val="CC3300"/>
                </a:solidFill>
                <a:latin typeface="Calibri" pitchFamily="-84" charset="0"/>
              </a:rPr>
              <a:t>Respuesta al tratamiento en S48</a:t>
            </a:r>
            <a:endParaRPr lang="es-AR" b="1" i="0">
              <a:solidFill>
                <a:srgbClr val="CC3300"/>
              </a:solidFill>
              <a:latin typeface="Calibri" pitchFamily="-84" charset="0"/>
            </a:endParaRPr>
          </a:p>
        </p:txBody>
      </p:sp>
      <p:sp>
        <p:nvSpPr>
          <p:cNvPr id="21530" name="ZoneTexte 64"/>
          <p:cNvSpPr txBox="1">
            <a:spLocks noChangeArrowheads="1"/>
          </p:cNvSpPr>
          <p:nvPr/>
        </p:nvSpPr>
        <p:spPr bwMode="auto">
          <a:xfrm>
            <a:off x="50800" y="6310050"/>
            <a:ext cx="6156325" cy="276999"/>
          </a:xfrm>
          <a:prstGeom prst="rect">
            <a:avLst/>
          </a:prstGeom>
          <a:noFill/>
          <a:ln w="9525">
            <a:noFill/>
            <a:miter lim="800000"/>
            <a:headEnd/>
            <a:tailEnd/>
          </a:ln>
        </p:spPr>
        <p:txBody>
          <a:bodyPr>
            <a:spAutoFit/>
          </a:bodyPr>
          <a:lstStyle/>
          <a:p>
            <a:pPr algn="l"/>
            <a:r>
              <a:rPr lang="es-AR" sz="1200" i="0" dirty="0" smtClean="0">
                <a:solidFill>
                  <a:srgbClr val="000066"/>
                </a:solidFill>
              </a:rPr>
              <a:t>* Exclusión de discontinuación por intolerancia o </a:t>
            </a:r>
            <a:r>
              <a:rPr lang="es-AR" sz="1200" i="0" dirty="0" smtClean="0">
                <a:solidFill>
                  <a:srgbClr val="000066"/>
                </a:solidFill>
              </a:rPr>
              <a:t>razones </a:t>
            </a:r>
            <a:r>
              <a:rPr lang="es-AR" sz="1200" i="0" dirty="0" smtClean="0">
                <a:solidFill>
                  <a:srgbClr val="000066"/>
                </a:solidFill>
              </a:rPr>
              <a:t>no relacionadas al tratamiento</a:t>
            </a:r>
            <a:endParaRPr lang="es-AR" sz="1200" i="0" dirty="0">
              <a:solidFill>
                <a:srgbClr val="000066"/>
              </a:solidFill>
            </a:endParaRPr>
          </a:p>
        </p:txBody>
      </p:sp>
      <p:sp>
        <p:nvSpPr>
          <p:cNvPr id="21531" name="Text Box 134"/>
          <p:cNvSpPr txBox="1">
            <a:spLocks noChangeArrowheads="1"/>
          </p:cNvSpPr>
          <p:nvPr/>
        </p:nvSpPr>
        <p:spPr bwMode="auto">
          <a:xfrm>
            <a:off x="836613" y="1616418"/>
            <a:ext cx="3159125" cy="323165"/>
          </a:xfrm>
          <a:prstGeom prst="rect">
            <a:avLst/>
          </a:prstGeom>
          <a:noFill/>
          <a:ln w="9525">
            <a:noFill/>
            <a:miter lim="800000"/>
            <a:headEnd/>
            <a:tailEnd/>
          </a:ln>
        </p:spPr>
        <p:txBody>
          <a:bodyPr anchor="ctr">
            <a:spAutoFit/>
          </a:bodyPr>
          <a:lstStyle/>
          <a:p>
            <a:pPr>
              <a:lnSpc>
                <a:spcPct val="80000"/>
              </a:lnSpc>
              <a:spcBef>
                <a:spcPct val="5000"/>
              </a:spcBef>
            </a:pPr>
            <a:r>
              <a:rPr lang="es-AR" sz="1800" b="1" i="0" smtClean="0">
                <a:solidFill>
                  <a:srgbClr val="000066"/>
                </a:solidFill>
                <a:latin typeface="Calibri" pitchFamily="-84" charset="0"/>
                <a:cs typeface="Arial" charset="0"/>
              </a:rPr>
              <a:t>CV &lt; 50 c/mL</a:t>
            </a:r>
            <a:endParaRPr lang="es-AR" sz="1800" b="1" i="0">
              <a:solidFill>
                <a:srgbClr val="000066"/>
              </a:solidFill>
              <a:latin typeface="Calibri" pitchFamily="-84" charset="0"/>
              <a:cs typeface="Arial" charset="0"/>
            </a:endParaRPr>
          </a:p>
        </p:txBody>
      </p:sp>
      <p:sp>
        <p:nvSpPr>
          <p:cNvPr id="21532" name="Text Box 134"/>
          <p:cNvSpPr txBox="1">
            <a:spLocks noChangeArrowheads="1"/>
          </p:cNvSpPr>
          <p:nvPr/>
        </p:nvSpPr>
        <p:spPr bwMode="auto">
          <a:xfrm>
            <a:off x="4686300" y="1625898"/>
            <a:ext cx="4457700" cy="923330"/>
          </a:xfrm>
          <a:prstGeom prst="rect">
            <a:avLst/>
          </a:prstGeom>
          <a:noFill/>
          <a:ln w="9525">
            <a:noFill/>
            <a:miter lim="800000"/>
            <a:headEnd/>
            <a:tailEnd/>
          </a:ln>
        </p:spPr>
        <p:txBody>
          <a:bodyPr wrap="square" anchor="ctr">
            <a:spAutoFit/>
          </a:bodyPr>
          <a:lstStyle/>
          <a:p>
            <a:r>
              <a:rPr lang="es-AR" sz="1800" b="1" i="0" dirty="0" smtClean="0">
                <a:solidFill>
                  <a:srgbClr val="000066"/>
                </a:solidFill>
                <a:latin typeface="Calibri" pitchFamily="-84" charset="0"/>
                <a:cs typeface="Arial" charset="0"/>
              </a:rPr>
              <a:t>CV &lt; 50 c/</a:t>
            </a:r>
            <a:r>
              <a:rPr lang="es-AR" sz="1800" b="1" i="0" dirty="0" err="1" smtClean="0">
                <a:solidFill>
                  <a:srgbClr val="000066"/>
                </a:solidFill>
                <a:latin typeface="Calibri" pitchFamily="-84" charset="0"/>
                <a:cs typeface="Arial" charset="0"/>
              </a:rPr>
              <a:t>mL</a:t>
            </a:r>
            <a:r>
              <a:rPr lang="es-AR" sz="1800" b="1" i="0" dirty="0" smtClean="0">
                <a:solidFill>
                  <a:srgbClr val="000066"/>
                </a:solidFill>
                <a:latin typeface="Calibri" pitchFamily="-84" charset="0"/>
                <a:cs typeface="Arial" charset="0"/>
              </a:rPr>
              <a:t> en S48</a:t>
            </a:r>
            <a:br>
              <a:rPr lang="es-AR" sz="1800" b="1" i="0" dirty="0" smtClean="0">
                <a:solidFill>
                  <a:srgbClr val="000066"/>
                </a:solidFill>
                <a:latin typeface="Calibri" pitchFamily="-84" charset="0"/>
                <a:cs typeface="Arial" charset="0"/>
              </a:rPr>
            </a:br>
            <a:r>
              <a:rPr lang="es-AR" sz="1800" b="1" i="0" dirty="0" smtClean="0">
                <a:solidFill>
                  <a:srgbClr val="000066"/>
                </a:solidFill>
                <a:latin typeface="Calibri" pitchFamily="-84" charset="0"/>
                <a:cs typeface="Arial" charset="0"/>
              </a:rPr>
              <a:t> (NC: análisis de fallo) </a:t>
            </a:r>
          </a:p>
          <a:p>
            <a:r>
              <a:rPr lang="es-AR" sz="1800" b="1" i="0" dirty="0" smtClean="0">
                <a:solidFill>
                  <a:srgbClr val="000066"/>
                </a:solidFill>
                <a:latin typeface="Calibri" pitchFamily="-84" charset="0"/>
                <a:cs typeface="Arial" charset="0"/>
              </a:rPr>
              <a:t>Por factores basales</a:t>
            </a:r>
            <a:endParaRPr lang="es-AR" sz="1800" b="1" i="0" dirty="0">
              <a:solidFill>
                <a:srgbClr val="000066"/>
              </a:solidFill>
              <a:latin typeface="Calibri" pitchFamily="-84" charset="0"/>
              <a:cs typeface="Arial" charset="0"/>
            </a:endParaRPr>
          </a:p>
        </p:txBody>
      </p:sp>
      <p:sp>
        <p:nvSpPr>
          <p:cNvPr id="21533" name="Text Box 179"/>
          <p:cNvSpPr txBox="1">
            <a:spLocks noChangeArrowheads="1"/>
          </p:cNvSpPr>
          <p:nvPr/>
        </p:nvSpPr>
        <p:spPr bwMode="auto">
          <a:xfrm>
            <a:off x="4775200" y="5265565"/>
            <a:ext cx="3581400" cy="843308"/>
          </a:xfrm>
          <a:prstGeom prst="rect">
            <a:avLst/>
          </a:prstGeom>
          <a:noFill/>
          <a:ln w="9525">
            <a:noFill/>
            <a:miter lim="800000"/>
            <a:headEnd/>
            <a:tailEnd/>
          </a:ln>
        </p:spPr>
        <p:txBody>
          <a:bodyPr anchor="ctr">
            <a:spAutoFit/>
          </a:bodyPr>
          <a:lstStyle/>
          <a:p>
            <a:pPr algn="l">
              <a:spcBef>
                <a:spcPct val="5000"/>
              </a:spcBef>
            </a:pPr>
            <a:r>
              <a:rPr lang="es-AR" sz="1600" i="0" dirty="0" smtClean="0">
                <a:solidFill>
                  <a:srgbClr val="000066"/>
                </a:solidFill>
                <a:cs typeface="Arial" charset="0"/>
              </a:rPr>
              <a:t>Media de incremento de CD4/mm</a:t>
            </a:r>
            <a:r>
              <a:rPr lang="es-AR" sz="1600" i="0" baseline="30000" dirty="0" smtClean="0">
                <a:solidFill>
                  <a:srgbClr val="000066"/>
                </a:solidFill>
                <a:cs typeface="Arial" charset="0"/>
              </a:rPr>
              <a:t>3</a:t>
            </a:r>
            <a:r>
              <a:rPr lang="es-AR" sz="1600" i="0" dirty="0" smtClean="0">
                <a:solidFill>
                  <a:srgbClr val="000066"/>
                </a:solidFill>
                <a:cs typeface="Arial" charset="0"/>
              </a:rPr>
              <a:t> </a:t>
            </a:r>
            <a:br>
              <a:rPr lang="es-AR" sz="1600" i="0" dirty="0" smtClean="0">
                <a:solidFill>
                  <a:srgbClr val="000066"/>
                </a:solidFill>
                <a:cs typeface="Arial" charset="0"/>
              </a:rPr>
            </a:br>
            <a:r>
              <a:rPr lang="es-AR" sz="1600" i="0" dirty="0" smtClean="0">
                <a:solidFill>
                  <a:srgbClr val="000066"/>
                </a:solidFill>
                <a:cs typeface="Arial" charset="0"/>
              </a:rPr>
              <a:t>a S48 (análisis de fallo observado): </a:t>
            </a:r>
          </a:p>
          <a:p>
            <a:pPr algn="l">
              <a:spcBef>
                <a:spcPct val="5000"/>
              </a:spcBef>
            </a:pPr>
            <a:r>
              <a:rPr lang="es-AR" sz="1600" b="1" i="0" dirty="0" smtClean="0">
                <a:solidFill>
                  <a:srgbClr val="333399"/>
                </a:solidFill>
                <a:cs typeface="Arial" charset="0"/>
              </a:rPr>
              <a:t>+ 196 (RAL BID)</a:t>
            </a:r>
            <a:r>
              <a:rPr lang="es-AR" sz="1600" i="0" dirty="0" smtClean="0">
                <a:solidFill>
                  <a:srgbClr val="000066"/>
                </a:solidFill>
                <a:cs typeface="Arial" charset="0"/>
              </a:rPr>
              <a:t> vs </a:t>
            </a:r>
            <a:r>
              <a:rPr lang="es-AR" sz="1600" b="1" i="0" dirty="0" smtClean="0">
                <a:solidFill>
                  <a:srgbClr val="660066"/>
                </a:solidFill>
                <a:cs typeface="Arial" charset="0"/>
              </a:rPr>
              <a:t>+ 210 (RAL QD) </a:t>
            </a:r>
            <a:endParaRPr lang="es-AR" sz="1600" b="1" i="0" dirty="0">
              <a:solidFill>
                <a:srgbClr val="660066"/>
              </a:solidFill>
              <a:cs typeface="Arial" charset="0"/>
            </a:endParaRPr>
          </a:p>
        </p:txBody>
      </p:sp>
      <p:sp>
        <p:nvSpPr>
          <p:cNvPr id="21564" name="ZoneTexte 86"/>
          <p:cNvSpPr txBox="1">
            <a:spLocks noChangeArrowheads="1"/>
          </p:cNvSpPr>
          <p:nvPr/>
        </p:nvSpPr>
        <p:spPr bwMode="auto">
          <a:xfrm>
            <a:off x="4838700" y="4784725"/>
            <a:ext cx="3924300" cy="276225"/>
          </a:xfrm>
          <a:prstGeom prst="rect">
            <a:avLst/>
          </a:prstGeom>
          <a:noFill/>
          <a:ln w="9525">
            <a:noFill/>
            <a:miter lim="800000"/>
            <a:headEnd/>
            <a:tailEnd/>
          </a:ln>
        </p:spPr>
        <p:txBody>
          <a:bodyPr>
            <a:spAutoFit/>
          </a:bodyPr>
          <a:lstStyle/>
          <a:p>
            <a:pPr>
              <a:lnSpc>
                <a:spcPct val="90000"/>
              </a:lnSpc>
            </a:pPr>
            <a:r>
              <a:rPr lang="es-AR" sz="1300" i="0" smtClean="0">
                <a:solidFill>
                  <a:srgbClr val="000066"/>
                </a:solidFill>
              </a:rPr>
              <a:t>* IC95% para la diferencia</a:t>
            </a:r>
            <a:r>
              <a:rPr lang="es-AR" sz="1300" i="0" smtClean="0">
                <a:solidFill>
                  <a:srgbClr val="000066"/>
                </a:solidFill>
                <a:cs typeface="Arial" charset="0"/>
                <a:sym typeface="Symbol" pitchFamily="-84" charset="2"/>
              </a:rPr>
              <a:t> </a:t>
            </a:r>
            <a:r>
              <a:rPr lang="es-AR" sz="1300" i="0" smtClean="0">
                <a:solidFill>
                  <a:srgbClr val="000066"/>
                </a:solidFill>
                <a:cs typeface="Arial" charset="0"/>
              </a:rPr>
              <a:t>= - 8.3 ; 2.7</a:t>
            </a:r>
            <a:endParaRPr lang="es-AR" sz="1300" i="0">
              <a:solidFill>
                <a:srgbClr val="000066"/>
              </a:solidFill>
              <a:cs typeface="Arial" charset="0"/>
            </a:endParaRPr>
          </a:p>
        </p:txBody>
      </p:sp>
      <p:sp>
        <p:nvSpPr>
          <p:cNvPr id="21565" name="ZoneTexte 69"/>
          <p:cNvSpPr txBox="1">
            <a:spLocks noChangeArrowheads="1"/>
          </p:cNvSpPr>
          <p:nvPr/>
        </p:nvSpPr>
        <p:spPr bwMode="auto">
          <a:xfrm>
            <a:off x="5743575" y="6532563"/>
            <a:ext cx="3355975" cy="276225"/>
          </a:xfrm>
          <a:prstGeom prst="rect">
            <a:avLst/>
          </a:prstGeom>
          <a:noFill/>
          <a:ln w="9525">
            <a:noFill/>
            <a:miter lim="800000"/>
            <a:headEnd/>
            <a:tailEnd/>
          </a:ln>
        </p:spPr>
        <p:txBody>
          <a:bodyPr>
            <a:spAutoFit/>
          </a:bodyPr>
          <a:lstStyle/>
          <a:p>
            <a:pPr algn="r"/>
            <a:r>
              <a:rPr lang="en-GB" sz="1200" dirty="0" err="1">
                <a:solidFill>
                  <a:srgbClr val="CC0000"/>
                </a:solidFill>
              </a:rPr>
              <a:t>Eron</a:t>
            </a:r>
            <a:r>
              <a:rPr lang="en-GB" sz="1200" dirty="0">
                <a:solidFill>
                  <a:srgbClr val="CC0000"/>
                </a:solidFill>
              </a:rPr>
              <a:t> JJ, Lancet Infect </a:t>
            </a:r>
            <a:r>
              <a:rPr lang="en-GB" sz="1200" dirty="0" err="1">
                <a:solidFill>
                  <a:srgbClr val="CC0000"/>
                </a:solidFill>
              </a:rPr>
              <a:t>Dis</a:t>
            </a:r>
            <a:r>
              <a:rPr lang="en-GB" sz="1200" dirty="0">
                <a:solidFill>
                  <a:srgbClr val="CC0000"/>
                </a:solidFill>
              </a:rPr>
              <a:t> </a:t>
            </a:r>
            <a:r>
              <a:rPr lang="en-GB" sz="1200" dirty="0" smtClean="0">
                <a:solidFill>
                  <a:srgbClr val="CC0000"/>
                </a:solidFill>
              </a:rPr>
              <a:t>2011;11:907-15</a:t>
            </a:r>
            <a:endParaRPr lang="en-GB" sz="1200" dirty="0">
              <a:solidFill>
                <a:srgbClr val="CC0000"/>
              </a:solidFill>
            </a:endParaRPr>
          </a:p>
        </p:txBody>
      </p:sp>
      <p:sp>
        <p:nvSpPr>
          <p:cNvPr id="21566" name="AutoShape 162"/>
          <p:cNvSpPr>
            <a:spLocks noChangeArrowheads="1"/>
          </p:cNvSpPr>
          <p:nvPr/>
        </p:nvSpPr>
        <p:spPr bwMode="auto">
          <a:xfrm>
            <a:off x="0" y="6570663"/>
            <a:ext cx="695325" cy="287337"/>
          </a:xfrm>
          <a:prstGeom prst="roundRect">
            <a:avLst>
              <a:gd name="adj" fmla="val 16667"/>
            </a:avLst>
          </a:prstGeom>
          <a:solidFill>
            <a:srgbClr val="E2E2F6"/>
          </a:solidFill>
          <a:ln w="9525">
            <a:noFill/>
            <a:round/>
            <a:headEnd/>
            <a:tailEnd/>
          </a:ln>
          <a:effectLst>
            <a:prstShdw prst="shdw17" dist="17961" dir="2700000">
              <a:srgbClr val="888894">
                <a:alpha val="74997"/>
              </a:srgbClr>
            </a:prstShdw>
          </a:effectLst>
        </p:spPr>
        <p:txBody>
          <a:bodyPr wrap="none" anchor="ctr"/>
          <a:lstStyle/>
          <a:p>
            <a:r>
              <a:rPr lang="en-GB" sz="1200" b="1">
                <a:solidFill>
                  <a:srgbClr val="333399"/>
                </a:solidFill>
                <a:latin typeface="Cambria" pitchFamily="-84" charset="0"/>
                <a:cs typeface="Arial" charset="0"/>
              </a:rPr>
              <a:t>QDMRK</a:t>
            </a:r>
          </a:p>
        </p:txBody>
      </p:sp>
      <p:sp>
        <p:nvSpPr>
          <p:cNvPr id="21567" name="Rectangle 24"/>
          <p:cNvSpPr>
            <a:spLocks noGrp="1" noChangeArrowheads="1"/>
          </p:cNvSpPr>
          <p:nvPr>
            <p:ph type="title"/>
          </p:nvPr>
        </p:nvSpPr>
        <p:spPr>
          <a:xfrm>
            <a:off x="50800" y="44450"/>
            <a:ext cx="9093200" cy="1106488"/>
          </a:xfrm>
        </p:spPr>
        <p:txBody>
          <a:bodyPr/>
          <a:lstStyle/>
          <a:p>
            <a:r>
              <a:rPr lang="es-AR" sz="3200" dirty="0" smtClean="0">
                <a:ea typeface="ＭＳ Ｐゴシック" pitchFamily="-84" charset="-128"/>
              </a:rPr>
              <a:t>Estudio QDMRK: </a:t>
            </a:r>
            <a:r>
              <a:rPr lang="es-AR" sz="3200" dirty="0" err="1" smtClean="0">
                <a:ea typeface="ＭＳ Ｐゴシック" pitchFamily="-84" charset="-128"/>
              </a:rPr>
              <a:t>raltegravir</a:t>
            </a:r>
            <a:r>
              <a:rPr lang="es-AR" sz="3200" dirty="0" smtClean="0">
                <a:ea typeface="ＭＳ Ｐゴシック" pitchFamily="-84" charset="-128"/>
              </a:rPr>
              <a:t> QD vs BID</a:t>
            </a:r>
            <a:br>
              <a:rPr lang="es-AR" sz="3200" dirty="0" smtClean="0">
                <a:ea typeface="ＭＳ Ｐゴシック" pitchFamily="-84" charset="-128"/>
              </a:rPr>
            </a:br>
            <a:r>
              <a:rPr lang="es-AR" sz="3200" dirty="0" smtClean="0">
                <a:ea typeface="ＭＳ Ｐゴシック" pitchFamily="-84" charset="-128"/>
              </a:rPr>
              <a:t>en combinación con TDF/FTC</a:t>
            </a:r>
          </a:p>
        </p:txBody>
      </p:sp>
      <p:grpSp>
        <p:nvGrpSpPr>
          <p:cNvPr id="49" name="Groupe 48"/>
          <p:cNvGrpSpPr/>
          <p:nvPr/>
        </p:nvGrpSpPr>
        <p:grpSpPr>
          <a:xfrm>
            <a:off x="449554" y="1881188"/>
            <a:ext cx="3835109" cy="4549002"/>
            <a:chOff x="449554" y="1881188"/>
            <a:chExt cx="3835109" cy="4549002"/>
          </a:xfrm>
        </p:grpSpPr>
        <p:sp>
          <p:nvSpPr>
            <p:cNvPr id="21506" name="Rectangle 3"/>
            <p:cNvSpPr>
              <a:spLocks noChangeArrowheads="1"/>
            </p:cNvSpPr>
            <p:nvPr/>
          </p:nvSpPr>
          <p:spPr bwMode="auto">
            <a:xfrm>
              <a:off x="1243013" y="2965450"/>
              <a:ext cx="536575" cy="2471738"/>
            </a:xfrm>
            <a:prstGeom prst="rect">
              <a:avLst/>
            </a:prstGeom>
            <a:solidFill>
              <a:srgbClr val="6666FF"/>
            </a:solidFill>
            <a:ln w="7938">
              <a:noFill/>
              <a:miter lim="800000"/>
              <a:headEnd/>
              <a:tailEnd/>
            </a:ln>
          </p:spPr>
          <p:txBody>
            <a:bodyPr/>
            <a:lstStyle/>
            <a:p>
              <a:endParaRPr lang="es-AR" sz="2800"/>
            </a:p>
          </p:txBody>
        </p:sp>
        <p:sp>
          <p:nvSpPr>
            <p:cNvPr id="21534" name="Rectangle 3"/>
            <p:cNvSpPr>
              <a:spLocks noChangeArrowheads="1"/>
            </p:cNvSpPr>
            <p:nvPr/>
          </p:nvSpPr>
          <p:spPr bwMode="auto">
            <a:xfrm>
              <a:off x="2786063" y="2941638"/>
              <a:ext cx="536575" cy="2495550"/>
            </a:xfrm>
            <a:prstGeom prst="rect">
              <a:avLst/>
            </a:prstGeom>
            <a:solidFill>
              <a:srgbClr val="6666FF"/>
            </a:solidFill>
            <a:ln w="7938">
              <a:noFill/>
              <a:miter lim="800000"/>
              <a:headEnd/>
              <a:tailEnd/>
            </a:ln>
          </p:spPr>
          <p:txBody>
            <a:bodyPr/>
            <a:lstStyle/>
            <a:p>
              <a:endParaRPr lang="es-AR" sz="2800"/>
            </a:p>
          </p:txBody>
        </p:sp>
        <p:sp>
          <p:nvSpPr>
            <p:cNvPr id="21535" name="Rectangle 4"/>
            <p:cNvSpPr>
              <a:spLocks noChangeArrowheads="1"/>
            </p:cNvSpPr>
            <p:nvPr/>
          </p:nvSpPr>
          <p:spPr bwMode="auto">
            <a:xfrm>
              <a:off x="1773238" y="3162300"/>
              <a:ext cx="536575" cy="2274888"/>
            </a:xfrm>
            <a:prstGeom prst="rect">
              <a:avLst/>
            </a:prstGeom>
            <a:solidFill>
              <a:srgbClr val="660066"/>
            </a:solidFill>
            <a:ln w="9525">
              <a:noFill/>
              <a:miter lim="800000"/>
              <a:headEnd/>
              <a:tailEnd/>
            </a:ln>
          </p:spPr>
          <p:txBody>
            <a:bodyPr/>
            <a:lstStyle/>
            <a:p>
              <a:endParaRPr lang="es-AR" sz="2800"/>
            </a:p>
          </p:txBody>
        </p:sp>
        <p:sp>
          <p:nvSpPr>
            <p:cNvPr id="21536" name="Rectangle 5"/>
            <p:cNvSpPr>
              <a:spLocks noChangeArrowheads="1"/>
            </p:cNvSpPr>
            <p:nvPr/>
          </p:nvSpPr>
          <p:spPr bwMode="auto">
            <a:xfrm>
              <a:off x="3322638" y="3049588"/>
              <a:ext cx="530225" cy="2387600"/>
            </a:xfrm>
            <a:prstGeom prst="rect">
              <a:avLst/>
            </a:prstGeom>
            <a:solidFill>
              <a:srgbClr val="660066"/>
            </a:solidFill>
            <a:ln w="9525">
              <a:noFill/>
              <a:miter lim="800000"/>
              <a:headEnd/>
              <a:tailEnd/>
            </a:ln>
          </p:spPr>
          <p:txBody>
            <a:bodyPr/>
            <a:lstStyle/>
            <a:p>
              <a:endParaRPr lang="es-AR" sz="2800"/>
            </a:p>
          </p:txBody>
        </p:sp>
        <p:sp>
          <p:nvSpPr>
            <p:cNvPr id="21537" name="Rectangle 144"/>
            <p:cNvSpPr>
              <a:spLocks noChangeArrowheads="1"/>
            </p:cNvSpPr>
            <p:nvPr/>
          </p:nvSpPr>
          <p:spPr bwMode="auto">
            <a:xfrm>
              <a:off x="1217613" y="2578100"/>
              <a:ext cx="536575" cy="400050"/>
            </a:xfrm>
            <a:prstGeom prst="rect">
              <a:avLst/>
            </a:prstGeom>
            <a:noFill/>
            <a:ln w="9525">
              <a:noFill/>
              <a:miter lim="800000"/>
              <a:headEnd/>
              <a:tailEnd/>
            </a:ln>
          </p:spPr>
          <p:txBody>
            <a:bodyPr wrap="none" tIns="91440" bIns="91440">
              <a:spAutoFit/>
            </a:bodyPr>
            <a:lstStyle/>
            <a:p>
              <a:r>
                <a:rPr lang="es-AR" sz="1400" b="1" i="0" smtClean="0">
                  <a:solidFill>
                    <a:srgbClr val="000066"/>
                  </a:solidFill>
                  <a:cs typeface="Arial" charset="0"/>
                </a:rPr>
                <a:t>88.9</a:t>
              </a:r>
              <a:endParaRPr lang="es-AR" sz="1400" b="1" i="0">
                <a:solidFill>
                  <a:srgbClr val="000066"/>
                </a:solidFill>
                <a:cs typeface="Arial" charset="0"/>
              </a:endParaRPr>
            </a:p>
          </p:txBody>
        </p:sp>
        <p:sp>
          <p:nvSpPr>
            <p:cNvPr id="21538" name="Rectangle 145"/>
            <p:cNvSpPr>
              <a:spLocks noChangeArrowheads="1"/>
            </p:cNvSpPr>
            <p:nvPr/>
          </p:nvSpPr>
          <p:spPr bwMode="auto">
            <a:xfrm>
              <a:off x="1782763" y="2754313"/>
              <a:ext cx="536575" cy="400050"/>
            </a:xfrm>
            <a:prstGeom prst="rect">
              <a:avLst/>
            </a:prstGeom>
            <a:noFill/>
            <a:ln w="9525">
              <a:noFill/>
              <a:miter lim="800000"/>
              <a:headEnd/>
              <a:tailEnd/>
            </a:ln>
          </p:spPr>
          <p:txBody>
            <a:bodyPr wrap="none" tIns="91440" bIns="91440">
              <a:spAutoFit/>
            </a:bodyPr>
            <a:lstStyle/>
            <a:p>
              <a:r>
                <a:rPr lang="es-AR" sz="1400" b="1" i="0" smtClean="0">
                  <a:solidFill>
                    <a:srgbClr val="660066"/>
                  </a:solidFill>
                  <a:cs typeface="Arial" charset="0"/>
                </a:rPr>
                <a:t>83.2</a:t>
              </a:r>
              <a:endParaRPr lang="es-AR" sz="1400" b="1" i="0">
                <a:solidFill>
                  <a:srgbClr val="660066"/>
                </a:solidFill>
                <a:cs typeface="Arial" charset="0"/>
              </a:endParaRPr>
            </a:p>
          </p:txBody>
        </p:sp>
        <p:sp>
          <p:nvSpPr>
            <p:cNvPr id="21539" name="Line 146"/>
            <p:cNvSpPr>
              <a:spLocks noChangeShapeType="1"/>
            </p:cNvSpPr>
            <p:nvPr/>
          </p:nvSpPr>
          <p:spPr bwMode="auto">
            <a:xfrm>
              <a:off x="642938" y="5438775"/>
              <a:ext cx="3468687" cy="0"/>
            </a:xfrm>
            <a:prstGeom prst="line">
              <a:avLst/>
            </a:prstGeom>
            <a:noFill/>
            <a:ln w="19050">
              <a:solidFill>
                <a:srgbClr val="FFFFFF"/>
              </a:solidFill>
              <a:round/>
              <a:headEnd/>
              <a:tailEnd/>
            </a:ln>
          </p:spPr>
          <p:txBody>
            <a:bodyPr anchor="ctr"/>
            <a:lstStyle/>
            <a:p>
              <a:endParaRPr lang="es-AR"/>
            </a:p>
          </p:txBody>
        </p:sp>
        <p:sp>
          <p:nvSpPr>
            <p:cNvPr id="21540" name="ZoneTexte 86"/>
            <p:cNvSpPr txBox="1">
              <a:spLocks noChangeArrowheads="1"/>
            </p:cNvSpPr>
            <p:nvPr/>
          </p:nvSpPr>
          <p:spPr bwMode="auto">
            <a:xfrm>
              <a:off x="972391" y="5722938"/>
              <a:ext cx="1463581" cy="635815"/>
            </a:xfrm>
            <a:prstGeom prst="rect">
              <a:avLst/>
            </a:prstGeom>
            <a:noFill/>
            <a:ln w="9525">
              <a:noFill/>
              <a:miter lim="800000"/>
              <a:headEnd/>
              <a:tailEnd/>
            </a:ln>
          </p:spPr>
          <p:txBody>
            <a:bodyPr wrap="none">
              <a:spAutoFit/>
            </a:bodyPr>
            <a:lstStyle/>
            <a:p>
              <a:pPr>
                <a:lnSpc>
                  <a:spcPct val="90000"/>
                </a:lnSpc>
              </a:pPr>
              <a:r>
                <a:rPr lang="es-AR" sz="1300" i="0" smtClean="0">
                  <a:solidFill>
                    <a:srgbClr val="000066"/>
                  </a:solidFill>
                </a:rPr>
                <a:t>IC95%  </a:t>
              </a:r>
              <a:br>
                <a:rPr lang="es-AR" sz="1300" i="0" smtClean="0">
                  <a:solidFill>
                    <a:srgbClr val="000066"/>
                  </a:solidFill>
                </a:rPr>
              </a:br>
              <a:r>
                <a:rPr lang="es-AR" sz="1300" i="0" smtClean="0">
                  <a:solidFill>
                    <a:srgbClr val="000066"/>
                  </a:solidFill>
                </a:rPr>
                <a:t>para la diferencia</a:t>
              </a:r>
            </a:p>
            <a:p>
              <a:pPr>
                <a:lnSpc>
                  <a:spcPct val="90000"/>
                </a:lnSpc>
              </a:pPr>
              <a:r>
                <a:rPr lang="es-AR" sz="1300" i="0" smtClean="0">
                  <a:solidFill>
                    <a:srgbClr val="000066"/>
                  </a:solidFill>
                </a:rPr>
                <a:t>=( - 10.7 ; -0.8)</a:t>
              </a:r>
              <a:endParaRPr lang="es-AR" sz="1300" i="0">
                <a:solidFill>
                  <a:srgbClr val="000066"/>
                </a:solidFill>
              </a:endParaRPr>
            </a:p>
          </p:txBody>
        </p:sp>
        <p:sp>
          <p:nvSpPr>
            <p:cNvPr id="21541" name="Rectangle 144"/>
            <p:cNvSpPr>
              <a:spLocks noChangeArrowheads="1"/>
            </p:cNvSpPr>
            <p:nvPr/>
          </p:nvSpPr>
          <p:spPr bwMode="auto">
            <a:xfrm>
              <a:off x="2784475" y="2540000"/>
              <a:ext cx="534988" cy="400050"/>
            </a:xfrm>
            <a:prstGeom prst="rect">
              <a:avLst/>
            </a:prstGeom>
            <a:noFill/>
            <a:ln w="9525">
              <a:noFill/>
              <a:miter lim="800000"/>
              <a:headEnd/>
              <a:tailEnd/>
            </a:ln>
          </p:spPr>
          <p:txBody>
            <a:bodyPr wrap="none" tIns="91440" bIns="91440">
              <a:spAutoFit/>
            </a:bodyPr>
            <a:lstStyle/>
            <a:p>
              <a:r>
                <a:rPr lang="es-AR" sz="1400" b="1" i="0" smtClean="0">
                  <a:solidFill>
                    <a:srgbClr val="000066"/>
                  </a:solidFill>
                  <a:cs typeface="Arial" charset="0"/>
                </a:rPr>
                <a:t>91.0</a:t>
              </a:r>
              <a:endParaRPr lang="es-AR" sz="1400" b="1" i="0">
                <a:solidFill>
                  <a:srgbClr val="000066"/>
                </a:solidFill>
                <a:cs typeface="Arial" charset="0"/>
              </a:endParaRPr>
            </a:p>
          </p:txBody>
        </p:sp>
        <p:sp>
          <p:nvSpPr>
            <p:cNvPr id="21542" name="Rectangle 145"/>
            <p:cNvSpPr>
              <a:spLocks noChangeArrowheads="1"/>
            </p:cNvSpPr>
            <p:nvPr/>
          </p:nvSpPr>
          <p:spPr bwMode="auto">
            <a:xfrm>
              <a:off x="3333750" y="2663825"/>
              <a:ext cx="534988" cy="400050"/>
            </a:xfrm>
            <a:prstGeom prst="rect">
              <a:avLst/>
            </a:prstGeom>
            <a:noFill/>
            <a:ln w="9525">
              <a:noFill/>
              <a:miter lim="800000"/>
              <a:headEnd/>
              <a:tailEnd/>
            </a:ln>
          </p:spPr>
          <p:txBody>
            <a:bodyPr wrap="none" tIns="91440" bIns="91440">
              <a:spAutoFit/>
            </a:bodyPr>
            <a:lstStyle/>
            <a:p>
              <a:r>
                <a:rPr lang="es-AR" sz="1400" b="1" i="0" smtClean="0">
                  <a:solidFill>
                    <a:srgbClr val="660066"/>
                  </a:solidFill>
                  <a:cs typeface="Arial" charset="0"/>
                </a:rPr>
                <a:t>86.6</a:t>
              </a:r>
              <a:endParaRPr lang="es-AR" sz="1400" b="1" i="0">
                <a:solidFill>
                  <a:srgbClr val="660066"/>
                </a:solidFill>
                <a:cs typeface="Arial" charset="0"/>
              </a:endParaRPr>
            </a:p>
          </p:txBody>
        </p:sp>
        <p:sp>
          <p:nvSpPr>
            <p:cNvPr id="21543" name="Rectangle 52"/>
            <p:cNvSpPr>
              <a:spLocks noChangeArrowheads="1"/>
            </p:cNvSpPr>
            <p:nvPr/>
          </p:nvSpPr>
          <p:spPr bwMode="auto">
            <a:xfrm>
              <a:off x="2589462" y="5448300"/>
              <a:ext cx="1621395" cy="444224"/>
            </a:xfrm>
            <a:prstGeom prst="rect">
              <a:avLst/>
            </a:prstGeom>
            <a:noFill/>
            <a:ln w="9525">
              <a:noFill/>
              <a:miter lim="800000"/>
              <a:headEnd/>
              <a:tailEnd/>
            </a:ln>
          </p:spPr>
          <p:txBody>
            <a:bodyPr wrap="none">
              <a:spAutoFit/>
            </a:bodyPr>
            <a:lstStyle/>
            <a:p>
              <a:pPr>
                <a:lnSpc>
                  <a:spcPct val="80000"/>
                </a:lnSpc>
              </a:pPr>
              <a:r>
                <a:rPr lang="es-AR" sz="1400" b="1" i="0" smtClean="0">
                  <a:solidFill>
                    <a:srgbClr val="000066"/>
                  </a:solidFill>
                  <a:cs typeface="Arial" charset="0"/>
                </a:rPr>
                <a:t>Por protocolo</a:t>
              </a:r>
            </a:p>
            <a:p>
              <a:pPr>
                <a:lnSpc>
                  <a:spcPct val="80000"/>
                </a:lnSpc>
              </a:pPr>
              <a:r>
                <a:rPr lang="es-AR" sz="1400" b="1" i="0" smtClean="0">
                  <a:solidFill>
                    <a:srgbClr val="000066"/>
                  </a:solidFill>
                  <a:cs typeface="Arial" charset="0"/>
                </a:rPr>
                <a:t>Análisis de fallo*</a:t>
              </a:r>
              <a:endParaRPr lang="es-AR" sz="1400" b="1" i="0">
                <a:solidFill>
                  <a:srgbClr val="000066"/>
                </a:solidFill>
                <a:cs typeface="Arial" charset="0"/>
              </a:endParaRPr>
            </a:p>
          </p:txBody>
        </p:sp>
        <p:sp>
          <p:nvSpPr>
            <p:cNvPr id="21544" name="ZoneTexte 86"/>
            <p:cNvSpPr txBox="1">
              <a:spLocks noChangeArrowheads="1"/>
            </p:cNvSpPr>
            <p:nvPr/>
          </p:nvSpPr>
          <p:spPr bwMode="auto">
            <a:xfrm>
              <a:off x="2572591" y="5794375"/>
              <a:ext cx="1463581" cy="635815"/>
            </a:xfrm>
            <a:prstGeom prst="rect">
              <a:avLst/>
            </a:prstGeom>
            <a:noFill/>
            <a:ln w="9525">
              <a:noFill/>
              <a:miter lim="800000"/>
              <a:headEnd/>
              <a:tailEnd/>
            </a:ln>
          </p:spPr>
          <p:txBody>
            <a:bodyPr wrap="none">
              <a:spAutoFit/>
            </a:bodyPr>
            <a:lstStyle/>
            <a:p>
              <a:pPr>
                <a:lnSpc>
                  <a:spcPct val="90000"/>
                </a:lnSpc>
              </a:pPr>
              <a:r>
                <a:rPr lang="es-AR" sz="1300" i="0" smtClean="0">
                  <a:solidFill>
                    <a:srgbClr val="000066"/>
                  </a:solidFill>
                </a:rPr>
                <a:t>IC95% </a:t>
              </a:r>
              <a:br>
                <a:rPr lang="es-AR" sz="1300" i="0" smtClean="0">
                  <a:solidFill>
                    <a:srgbClr val="000066"/>
                  </a:solidFill>
                </a:rPr>
              </a:br>
              <a:r>
                <a:rPr lang="es-AR" sz="1300" i="0" smtClean="0">
                  <a:solidFill>
                    <a:srgbClr val="000066"/>
                  </a:solidFill>
                </a:rPr>
                <a:t>para la diferencia</a:t>
              </a:r>
              <a:endParaRPr lang="es-AR" sz="1300" i="0" smtClean="0">
                <a:solidFill>
                  <a:srgbClr val="000066"/>
                </a:solidFill>
                <a:cs typeface="Arial" charset="0"/>
              </a:endParaRPr>
            </a:p>
            <a:p>
              <a:pPr>
                <a:lnSpc>
                  <a:spcPct val="90000"/>
                </a:lnSpc>
              </a:pPr>
              <a:r>
                <a:rPr lang="es-AR" sz="1300" i="0" smtClean="0">
                  <a:solidFill>
                    <a:srgbClr val="000066"/>
                  </a:solidFill>
                  <a:cs typeface="Arial" charset="0"/>
                </a:rPr>
                <a:t>= (- 9.0 ; 0.2)</a:t>
              </a:r>
              <a:endParaRPr lang="es-AR" sz="1300" i="0">
                <a:solidFill>
                  <a:srgbClr val="000066"/>
                </a:solidFill>
                <a:cs typeface="Arial" charset="0"/>
              </a:endParaRPr>
            </a:p>
          </p:txBody>
        </p:sp>
        <p:sp>
          <p:nvSpPr>
            <p:cNvPr id="21545" name="Rectangle 60"/>
            <p:cNvSpPr>
              <a:spLocks noChangeArrowheads="1"/>
            </p:cNvSpPr>
            <p:nvPr/>
          </p:nvSpPr>
          <p:spPr bwMode="auto">
            <a:xfrm>
              <a:off x="1243013" y="5089525"/>
              <a:ext cx="485775" cy="307975"/>
            </a:xfrm>
            <a:prstGeom prst="rect">
              <a:avLst/>
            </a:prstGeom>
            <a:noFill/>
            <a:ln w="9525">
              <a:noFill/>
              <a:miter lim="800000"/>
              <a:headEnd/>
              <a:tailEnd/>
            </a:ln>
          </p:spPr>
          <p:txBody>
            <a:bodyPr wrap="none">
              <a:spAutoFit/>
            </a:bodyPr>
            <a:lstStyle/>
            <a:p>
              <a:r>
                <a:rPr lang="es-AR" sz="1400" b="1" i="0" smtClean="0">
                  <a:solidFill>
                    <a:srgbClr val="FFFFFF"/>
                  </a:solidFill>
                </a:rPr>
                <a:t>386</a:t>
              </a:r>
              <a:endParaRPr lang="es-AR" b="1" i="0">
                <a:solidFill>
                  <a:srgbClr val="FFFFFF"/>
                </a:solidFill>
              </a:endParaRPr>
            </a:p>
          </p:txBody>
        </p:sp>
        <p:sp>
          <p:nvSpPr>
            <p:cNvPr id="21546" name="Rectangle 61"/>
            <p:cNvSpPr>
              <a:spLocks noChangeArrowheads="1"/>
            </p:cNvSpPr>
            <p:nvPr/>
          </p:nvSpPr>
          <p:spPr bwMode="auto">
            <a:xfrm>
              <a:off x="1808163" y="5089525"/>
              <a:ext cx="485775" cy="307975"/>
            </a:xfrm>
            <a:prstGeom prst="rect">
              <a:avLst/>
            </a:prstGeom>
            <a:noFill/>
            <a:ln w="9525">
              <a:noFill/>
              <a:miter lim="800000"/>
              <a:headEnd/>
              <a:tailEnd/>
            </a:ln>
          </p:spPr>
          <p:txBody>
            <a:bodyPr wrap="none">
              <a:spAutoFit/>
            </a:bodyPr>
            <a:lstStyle/>
            <a:p>
              <a:r>
                <a:rPr lang="es-AR" sz="1400" b="1" i="0" smtClean="0">
                  <a:solidFill>
                    <a:srgbClr val="FFFFFF"/>
                  </a:solidFill>
                </a:rPr>
                <a:t>382</a:t>
              </a:r>
              <a:endParaRPr lang="es-AR" b="1" i="0">
                <a:solidFill>
                  <a:srgbClr val="FFFFFF"/>
                </a:solidFill>
              </a:endParaRPr>
            </a:p>
          </p:txBody>
        </p:sp>
        <p:sp>
          <p:nvSpPr>
            <p:cNvPr id="21547" name="Rectangle 62"/>
            <p:cNvSpPr>
              <a:spLocks noChangeArrowheads="1"/>
            </p:cNvSpPr>
            <p:nvPr/>
          </p:nvSpPr>
          <p:spPr bwMode="auto">
            <a:xfrm>
              <a:off x="2811463" y="5089525"/>
              <a:ext cx="485775" cy="307975"/>
            </a:xfrm>
            <a:prstGeom prst="rect">
              <a:avLst/>
            </a:prstGeom>
            <a:noFill/>
            <a:ln w="9525">
              <a:noFill/>
              <a:miter lim="800000"/>
              <a:headEnd/>
              <a:tailEnd/>
            </a:ln>
          </p:spPr>
          <p:txBody>
            <a:bodyPr wrap="none">
              <a:spAutoFit/>
            </a:bodyPr>
            <a:lstStyle/>
            <a:p>
              <a:r>
                <a:rPr lang="es-AR" sz="1400" b="1" i="0" smtClean="0">
                  <a:solidFill>
                    <a:srgbClr val="FFFFFF"/>
                  </a:solidFill>
                </a:rPr>
                <a:t>377</a:t>
              </a:r>
              <a:endParaRPr lang="es-AR" b="1" i="0">
                <a:solidFill>
                  <a:srgbClr val="FFFFFF"/>
                </a:solidFill>
              </a:endParaRPr>
            </a:p>
          </p:txBody>
        </p:sp>
        <p:sp>
          <p:nvSpPr>
            <p:cNvPr id="21548" name="Rectangle 63"/>
            <p:cNvSpPr>
              <a:spLocks noChangeArrowheads="1"/>
            </p:cNvSpPr>
            <p:nvPr/>
          </p:nvSpPr>
          <p:spPr bwMode="auto">
            <a:xfrm>
              <a:off x="3343275" y="5089525"/>
              <a:ext cx="485775" cy="307975"/>
            </a:xfrm>
            <a:prstGeom prst="rect">
              <a:avLst/>
            </a:prstGeom>
            <a:noFill/>
            <a:ln w="9525">
              <a:noFill/>
              <a:miter lim="800000"/>
              <a:headEnd/>
              <a:tailEnd/>
            </a:ln>
          </p:spPr>
          <p:txBody>
            <a:bodyPr wrap="none">
              <a:spAutoFit/>
            </a:bodyPr>
            <a:lstStyle/>
            <a:p>
              <a:r>
                <a:rPr lang="es-AR" sz="1400" b="1" i="0" smtClean="0">
                  <a:solidFill>
                    <a:srgbClr val="FFFFFF"/>
                  </a:solidFill>
                </a:rPr>
                <a:t>367</a:t>
              </a:r>
              <a:endParaRPr lang="es-AR" b="1" i="0">
                <a:solidFill>
                  <a:srgbClr val="FFFFFF"/>
                </a:solidFill>
              </a:endParaRPr>
            </a:p>
          </p:txBody>
        </p:sp>
        <p:sp>
          <p:nvSpPr>
            <p:cNvPr id="21549" name="Rectangle 135"/>
            <p:cNvSpPr>
              <a:spLocks noChangeArrowheads="1"/>
            </p:cNvSpPr>
            <p:nvPr/>
          </p:nvSpPr>
          <p:spPr bwMode="auto">
            <a:xfrm>
              <a:off x="548941" y="4638904"/>
              <a:ext cx="198772" cy="215444"/>
            </a:xfrm>
            <a:prstGeom prst="rect">
              <a:avLst/>
            </a:prstGeom>
            <a:noFill/>
            <a:ln w="9525">
              <a:noFill/>
              <a:miter lim="800000"/>
              <a:headEnd/>
              <a:tailEnd/>
            </a:ln>
          </p:spPr>
          <p:txBody>
            <a:bodyPr wrap="none" lIns="0" tIns="0" rIns="0" bIns="0" anchor="ctr">
              <a:spAutoFit/>
            </a:bodyPr>
            <a:lstStyle/>
            <a:p>
              <a:pPr algn="r"/>
              <a:r>
                <a:rPr lang="es-AR" sz="1400" b="1" i="0" smtClean="0">
                  <a:solidFill>
                    <a:srgbClr val="000066"/>
                  </a:solidFill>
                  <a:cs typeface="Arial" charset="0"/>
                </a:rPr>
                <a:t>25</a:t>
              </a:r>
              <a:endParaRPr lang="es-AR" sz="1400" b="1" i="0">
                <a:solidFill>
                  <a:srgbClr val="000066"/>
                </a:solidFill>
                <a:cs typeface="Arial" charset="0"/>
              </a:endParaRPr>
            </a:p>
          </p:txBody>
        </p:sp>
        <p:sp>
          <p:nvSpPr>
            <p:cNvPr id="21550" name="Rectangle 136"/>
            <p:cNvSpPr>
              <a:spLocks noChangeArrowheads="1"/>
            </p:cNvSpPr>
            <p:nvPr/>
          </p:nvSpPr>
          <p:spPr bwMode="auto">
            <a:xfrm>
              <a:off x="548941" y="3946754"/>
              <a:ext cx="198772" cy="215444"/>
            </a:xfrm>
            <a:prstGeom prst="rect">
              <a:avLst/>
            </a:prstGeom>
            <a:noFill/>
            <a:ln w="9525">
              <a:noFill/>
              <a:miter lim="800000"/>
              <a:headEnd/>
              <a:tailEnd/>
            </a:ln>
          </p:spPr>
          <p:txBody>
            <a:bodyPr wrap="none" lIns="0" tIns="0" rIns="0" bIns="0" anchor="ctr">
              <a:spAutoFit/>
            </a:bodyPr>
            <a:lstStyle/>
            <a:p>
              <a:pPr algn="r"/>
              <a:r>
                <a:rPr lang="es-AR" sz="1400" b="1" i="0" smtClean="0">
                  <a:solidFill>
                    <a:srgbClr val="000066"/>
                  </a:solidFill>
                  <a:cs typeface="Arial" charset="0"/>
                </a:rPr>
                <a:t>50</a:t>
              </a:r>
              <a:endParaRPr lang="es-AR" sz="1400" b="1" i="0">
                <a:solidFill>
                  <a:srgbClr val="000066"/>
                </a:solidFill>
                <a:cs typeface="Arial" charset="0"/>
              </a:endParaRPr>
            </a:p>
          </p:txBody>
        </p:sp>
        <p:sp>
          <p:nvSpPr>
            <p:cNvPr id="21551" name="Rectangle 137"/>
            <p:cNvSpPr>
              <a:spLocks noChangeArrowheads="1"/>
            </p:cNvSpPr>
            <p:nvPr/>
          </p:nvSpPr>
          <p:spPr bwMode="auto">
            <a:xfrm>
              <a:off x="449554" y="2565629"/>
              <a:ext cx="298159" cy="215444"/>
            </a:xfrm>
            <a:prstGeom prst="rect">
              <a:avLst/>
            </a:prstGeom>
            <a:noFill/>
            <a:ln w="9525">
              <a:noFill/>
              <a:miter lim="800000"/>
              <a:headEnd/>
              <a:tailEnd/>
            </a:ln>
          </p:spPr>
          <p:txBody>
            <a:bodyPr wrap="none" lIns="0" tIns="0" rIns="0" bIns="0" anchor="ctr">
              <a:spAutoFit/>
            </a:bodyPr>
            <a:lstStyle/>
            <a:p>
              <a:pPr algn="r"/>
              <a:r>
                <a:rPr lang="es-AR" sz="1400" b="1" i="0" smtClean="0">
                  <a:solidFill>
                    <a:srgbClr val="000066"/>
                  </a:solidFill>
                  <a:cs typeface="Arial" charset="0"/>
                </a:rPr>
                <a:t>100</a:t>
              </a:r>
              <a:endParaRPr lang="es-AR" sz="1400" b="1" i="0">
                <a:solidFill>
                  <a:srgbClr val="000066"/>
                </a:solidFill>
                <a:cs typeface="Arial" charset="0"/>
              </a:endParaRPr>
            </a:p>
          </p:txBody>
        </p:sp>
        <p:sp>
          <p:nvSpPr>
            <p:cNvPr id="21552" name="Rectangle 138"/>
            <p:cNvSpPr>
              <a:spLocks noChangeArrowheads="1"/>
            </p:cNvSpPr>
            <p:nvPr/>
          </p:nvSpPr>
          <p:spPr bwMode="auto">
            <a:xfrm>
              <a:off x="548941" y="3256191"/>
              <a:ext cx="198772" cy="215444"/>
            </a:xfrm>
            <a:prstGeom prst="rect">
              <a:avLst/>
            </a:prstGeom>
            <a:noFill/>
            <a:ln w="9525">
              <a:noFill/>
              <a:miter lim="800000"/>
              <a:headEnd/>
              <a:tailEnd/>
            </a:ln>
          </p:spPr>
          <p:txBody>
            <a:bodyPr wrap="none" lIns="0" tIns="0" rIns="0" bIns="0" anchor="ctr">
              <a:spAutoFit/>
            </a:bodyPr>
            <a:lstStyle/>
            <a:p>
              <a:pPr algn="r"/>
              <a:r>
                <a:rPr lang="es-AR" sz="1400" b="1" i="0" smtClean="0">
                  <a:solidFill>
                    <a:srgbClr val="000066"/>
                  </a:solidFill>
                  <a:cs typeface="Arial" charset="0"/>
                </a:rPr>
                <a:t>75</a:t>
              </a:r>
              <a:endParaRPr lang="es-AR" sz="1400" b="1" i="0">
                <a:solidFill>
                  <a:srgbClr val="000066"/>
                </a:solidFill>
                <a:cs typeface="Arial" charset="0"/>
              </a:endParaRPr>
            </a:p>
          </p:txBody>
        </p:sp>
        <p:sp>
          <p:nvSpPr>
            <p:cNvPr id="21553" name="Line 139"/>
            <p:cNvSpPr>
              <a:spLocks noChangeShapeType="1"/>
            </p:cNvSpPr>
            <p:nvPr/>
          </p:nvSpPr>
          <p:spPr bwMode="auto">
            <a:xfrm>
              <a:off x="815975" y="4746625"/>
              <a:ext cx="92075" cy="0"/>
            </a:xfrm>
            <a:prstGeom prst="line">
              <a:avLst/>
            </a:prstGeom>
            <a:noFill/>
            <a:ln w="19050">
              <a:solidFill>
                <a:srgbClr val="000066"/>
              </a:solidFill>
              <a:round/>
              <a:headEnd/>
              <a:tailEnd/>
            </a:ln>
          </p:spPr>
          <p:txBody>
            <a:bodyPr anchor="ctr"/>
            <a:lstStyle/>
            <a:p>
              <a:endParaRPr lang="es-AR"/>
            </a:p>
          </p:txBody>
        </p:sp>
        <p:sp>
          <p:nvSpPr>
            <p:cNvPr id="21554" name="Line 140"/>
            <p:cNvSpPr>
              <a:spLocks noChangeShapeType="1"/>
            </p:cNvSpPr>
            <p:nvPr/>
          </p:nvSpPr>
          <p:spPr bwMode="auto">
            <a:xfrm>
              <a:off x="815975" y="4056063"/>
              <a:ext cx="92075" cy="0"/>
            </a:xfrm>
            <a:prstGeom prst="line">
              <a:avLst/>
            </a:prstGeom>
            <a:noFill/>
            <a:ln w="19050">
              <a:solidFill>
                <a:srgbClr val="000066"/>
              </a:solidFill>
              <a:round/>
              <a:headEnd/>
              <a:tailEnd/>
            </a:ln>
          </p:spPr>
          <p:txBody>
            <a:bodyPr anchor="ctr"/>
            <a:lstStyle/>
            <a:p>
              <a:endParaRPr lang="es-AR"/>
            </a:p>
          </p:txBody>
        </p:sp>
        <p:sp>
          <p:nvSpPr>
            <p:cNvPr id="21555" name="Line 141"/>
            <p:cNvSpPr>
              <a:spLocks noChangeShapeType="1"/>
            </p:cNvSpPr>
            <p:nvPr/>
          </p:nvSpPr>
          <p:spPr bwMode="auto">
            <a:xfrm>
              <a:off x="815975" y="2671763"/>
              <a:ext cx="92075" cy="0"/>
            </a:xfrm>
            <a:prstGeom prst="line">
              <a:avLst/>
            </a:prstGeom>
            <a:noFill/>
            <a:ln w="19050">
              <a:solidFill>
                <a:srgbClr val="000066"/>
              </a:solidFill>
              <a:round/>
              <a:headEnd/>
              <a:tailEnd/>
            </a:ln>
          </p:spPr>
          <p:txBody>
            <a:bodyPr anchor="ctr"/>
            <a:lstStyle/>
            <a:p>
              <a:endParaRPr lang="es-AR"/>
            </a:p>
          </p:txBody>
        </p:sp>
        <p:sp>
          <p:nvSpPr>
            <p:cNvPr id="21556" name="Line 142"/>
            <p:cNvSpPr>
              <a:spLocks noChangeShapeType="1"/>
            </p:cNvSpPr>
            <p:nvPr/>
          </p:nvSpPr>
          <p:spPr bwMode="auto">
            <a:xfrm>
              <a:off x="815975" y="3362325"/>
              <a:ext cx="92075" cy="0"/>
            </a:xfrm>
            <a:prstGeom prst="line">
              <a:avLst/>
            </a:prstGeom>
            <a:noFill/>
            <a:ln w="19050">
              <a:solidFill>
                <a:srgbClr val="000066"/>
              </a:solidFill>
              <a:round/>
              <a:headEnd/>
              <a:tailEnd/>
            </a:ln>
          </p:spPr>
          <p:txBody>
            <a:bodyPr anchor="ctr"/>
            <a:lstStyle/>
            <a:p>
              <a:endParaRPr lang="es-AR"/>
            </a:p>
          </p:txBody>
        </p:sp>
        <p:sp>
          <p:nvSpPr>
            <p:cNvPr id="21557" name="Line 143"/>
            <p:cNvSpPr>
              <a:spLocks noChangeShapeType="1"/>
            </p:cNvSpPr>
            <p:nvPr/>
          </p:nvSpPr>
          <p:spPr bwMode="auto">
            <a:xfrm>
              <a:off x="906463" y="2662238"/>
              <a:ext cx="1587" cy="2860675"/>
            </a:xfrm>
            <a:prstGeom prst="line">
              <a:avLst/>
            </a:prstGeom>
            <a:noFill/>
            <a:ln w="19050">
              <a:solidFill>
                <a:srgbClr val="000066"/>
              </a:solidFill>
              <a:round/>
              <a:headEnd/>
              <a:tailEnd/>
            </a:ln>
          </p:spPr>
          <p:txBody>
            <a:bodyPr anchor="ctr"/>
            <a:lstStyle/>
            <a:p>
              <a:endParaRPr lang="es-AR"/>
            </a:p>
          </p:txBody>
        </p:sp>
        <p:sp>
          <p:nvSpPr>
            <p:cNvPr id="21558" name="Text Box 148"/>
            <p:cNvSpPr txBox="1">
              <a:spLocks noChangeArrowheads="1"/>
            </p:cNvSpPr>
            <p:nvPr/>
          </p:nvSpPr>
          <p:spPr bwMode="auto">
            <a:xfrm>
              <a:off x="477838" y="2185988"/>
              <a:ext cx="387350" cy="366712"/>
            </a:xfrm>
            <a:prstGeom prst="rect">
              <a:avLst/>
            </a:prstGeom>
            <a:noFill/>
            <a:ln w="9525">
              <a:noFill/>
              <a:miter lim="800000"/>
              <a:headEnd/>
              <a:tailEnd/>
            </a:ln>
          </p:spPr>
          <p:txBody>
            <a:bodyPr wrap="none">
              <a:spAutoFit/>
            </a:bodyPr>
            <a:lstStyle/>
            <a:p>
              <a:pPr algn="l"/>
              <a:r>
                <a:rPr lang="es-AR" sz="1800" i="0" smtClean="0">
                  <a:solidFill>
                    <a:srgbClr val="000066"/>
                  </a:solidFill>
                </a:rPr>
                <a:t>%</a:t>
              </a:r>
              <a:endParaRPr lang="es-AR" sz="1800" i="0">
                <a:solidFill>
                  <a:srgbClr val="000066"/>
                </a:solidFill>
              </a:endParaRPr>
            </a:p>
          </p:txBody>
        </p:sp>
        <p:sp>
          <p:nvSpPr>
            <p:cNvPr id="21559" name="Rectangle 40"/>
            <p:cNvSpPr>
              <a:spLocks noChangeArrowheads="1"/>
            </p:cNvSpPr>
            <p:nvPr/>
          </p:nvSpPr>
          <p:spPr bwMode="auto">
            <a:xfrm>
              <a:off x="1052850" y="2373175"/>
              <a:ext cx="1484669" cy="271869"/>
            </a:xfrm>
            <a:prstGeom prst="rect">
              <a:avLst/>
            </a:prstGeom>
            <a:noFill/>
            <a:ln w="9525">
              <a:noFill/>
              <a:miter lim="800000"/>
              <a:headEnd/>
              <a:tailEnd/>
            </a:ln>
          </p:spPr>
          <p:txBody>
            <a:bodyPr wrap="square">
              <a:spAutoFit/>
            </a:bodyPr>
            <a:lstStyle/>
            <a:p>
              <a:pPr>
                <a:lnSpc>
                  <a:spcPct val="80000"/>
                </a:lnSpc>
              </a:pPr>
              <a:r>
                <a:rPr lang="es-AR" sz="1400" i="0" smtClean="0">
                  <a:solidFill>
                    <a:srgbClr val="000066"/>
                  </a:solidFill>
                  <a:cs typeface="Arial" charset="0"/>
                </a:rPr>
                <a:t>Analisis primario</a:t>
              </a:r>
              <a:endParaRPr lang="es-AR" sz="1600" i="0">
                <a:solidFill>
                  <a:srgbClr val="000066"/>
                </a:solidFill>
                <a:cs typeface="Arial" charset="0"/>
              </a:endParaRPr>
            </a:p>
          </p:txBody>
        </p:sp>
        <p:sp>
          <p:nvSpPr>
            <p:cNvPr id="21560" name="Line 146"/>
            <p:cNvSpPr>
              <a:spLocks noChangeShapeType="1"/>
            </p:cNvSpPr>
            <p:nvPr/>
          </p:nvSpPr>
          <p:spPr bwMode="auto">
            <a:xfrm>
              <a:off x="815975" y="5438775"/>
              <a:ext cx="3468688" cy="0"/>
            </a:xfrm>
            <a:prstGeom prst="line">
              <a:avLst/>
            </a:prstGeom>
            <a:noFill/>
            <a:ln w="19050">
              <a:solidFill>
                <a:srgbClr val="000066"/>
              </a:solidFill>
              <a:round/>
              <a:headEnd/>
              <a:tailEnd/>
            </a:ln>
          </p:spPr>
          <p:txBody>
            <a:bodyPr anchor="ctr"/>
            <a:lstStyle/>
            <a:p>
              <a:endParaRPr lang="es-AR"/>
            </a:p>
          </p:txBody>
        </p:sp>
        <p:grpSp>
          <p:nvGrpSpPr>
            <p:cNvPr id="21561" name="Group 60"/>
            <p:cNvGrpSpPr>
              <a:grpSpLocks/>
            </p:cNvGrpSpPr>
            <p:nvPr/>
          </p:nvGrpSpPr>
          <p:grpSpPr bwMode="auto">
            <a:xfrm>
              <a:off x="908050" y="1881188"/>
              <a:ext cx="2659063" cy="369887"/>
              <a:chOff x="1084" y="1254"/>
              <a:chExt cx="980" cy="233"/>
            </a:xfrm>
          </p:grpSpPr>
          <p:sp>
            <p:nvSpPr>
              <p:cNvPr id="21568" name="AutoShape 165"/>
              <p:cNvSpPr>
                <a:spLocks noChangeArrowheads="1"/>
              </p:cNvSpPr>
              <p:nvPr/>
            </p:nvSpPr>
            <p:spPr bwMode="auto">
              <a:xfrm>
                <a:off x="1084" y="1268"/>
                <a:ext cx="980" cy="207"/>
              </a:xfrm>
              <a:prstGeom prst="roundRect">
                <a:avLst>
                  <a:gd name="adj" fmla="val 16667"/>
                </a:avLst>
              </a:prstGeom>
              <a:solidFill>
                <a:schemeClr val="bg1"/>
              </a:solidFill>
              <a:ln w="9525">
                <a:solidFill>
                  <a:srgbClr val="D0D0F0"/>
                </a:solidFill>
                <a:round/>
                <a:headEnd/>
                <a:tailEnd/>
              </a:ln>
              <a:effectLst>
                <a:prstShdw prst="shdw17" dist="17961" dir="2700000">
                  <a:srgbClr val="7D7D90">
                    <a:alpha val="74997"/>
                  </a:srgbClr>
                </a:prstShdw>
              </a:effectLst>
            </p:spPr>
            <p:txBody>
              <a:bodyPr wrap="none" anchor="ctr"/>
              <a:lstStyle/>
              <a:p>
                <a:pPr algn="l"/>
                <a:endParaRPr lang="es-AR" sz="2800" i="0">
                  <a:solidFill>
                    <a:srgbClr val="333399"/>
                  </a:solidFill>
                </a:endParaRPr>
              </a:p>
            </p:txBody>
          </p:sp>
          <p:sp>
            <p:nvSpPr>
              <p:cNvPr id="21569" name="Rectangle 3"/>
              <p:cNvSpPr>
                <a:spLocks noChangeArrowheads="1"/>
              </p:cNvSpPr>
              <p:nvPr/>
            </p:nvSpPr>
            <p:spPr bwMode="auto">
              <a:xfrm>
                <a:off x="1153" y="1330"/>
                <a:ext cx="112" cy="87"/>
              </a:xfrm>
              <a:prstGeom prst="rect">
                <a:avLst/>
              </a:prstGeom>
              <a:solidFill>
                <a:srgbClr val="6666FF"/>
              </a:solidFill>
              <a:ln w="9525">
                <a:noFill/>
                <a:miter lim="800000"/>
                <a:headEnd/>
                <a:tailEnd/>
              </a:ln>
            </p:spPr>
            <p:txBody>
              <a:bodyPr wrap="none" anchor="ctr"/>
              <a:lstStyle/>
              <a:p>
                <a:pPr algn="l"/>
                <a:endParaRPr lang="es-AR" i="0">
                  <a:solidFill>
                    <a:srgbClr val="333399"/>
                  </a:solidFill>
                </a:endParaRPr>
              </a:p>
            </p:txBody>
          </p:sp>
          <p:sp>
            <p:nvSpPr>
              <p:cNvPr id="21570" name="Rectangle 4"/>
              <p:cNvSpPr>
                <a:spLocks noChangeArrowheads="1"/>
              </p:cNvSpPr>
              <p:nvPr/>
            </p:nvSpPr>
            <p:spPr bwMode="auto">
              <a:xfrm>
                <a:off x="1628" y="1333"/>
                <a:ext cx="112" cy="87"/>
              </a:xfrm>
              <a:prstGeom prst="rect">
                <a:avLst/>
              </a:prstGeom>
              <a:solidFill>
                <a:srgbClr val="660066"/>
              </a:solidFill>
              <a:ln w="9525">
                <a:noFill/>
                <a:miter lim="800000"/>
                <a:headEnd/>
                <a:tailEnd/>
              </a:ln>
            </p:spPr>
            <p:txBody>
              <a:bodyPr wrap="none" anchor="ctr"/>
              <a:lstStyle/>
              <a:p>
                <a:pPr algn="l"/>
                <a:endParaRPr lang="es-AR" i="0">
                  <a:solidFill>
                    <a:srgbClr val="333399"/>
                  </a:solidFill>
                </a:endParaRPr>
              </a:p>
            </p:txBody>
          </p:sp>
          <p:sp>
            <p:nvSpPr>
              <p:cNvPr id="21571" name="ZoneTexte 84"/>
              <p:cNvSpPr txBox="1">
                <a:spLocks noChangeArrowheads="1"/>
              </p:cNvSpPr>
              <p:nvPr/>
            </p:nvSpPr>
            <p:spPr bwMode="auto">
              <a:xfrm>
                <a:off x="1252" y="1254"/>
                <a:ext cx="432" cy="233"/>
              </a:xfrm>
              <a:prstGeom prst="rect">
                <a:avLst/>
              </a:prstGeom>
              <a:noFill/>
              <a:ln w="9525">
                <a:noFill/>
                <a:miter lim="800000"/>
                <a:headEnd/>
                <a:tailEnd/>
              </a:ln>
            </p:spPr>
            <p:txBody>
              <a:bodyPr>
                <a:spAutoFit/>
              </a:bodyPr>
              <a:lstStyle/>
              <a:p>
                <a:pPr algn="l"/>
                <a:r>
                  <a:rPr lang="es-AR" sz="1800" b="1" i="0" smtClean="0">
                    <a:solidFill>
                      <a:srgbClr val="333399"/>
                    </a:solidFill>
                    <a:latin typeface="Calibri" pitchFamily="-84" charset="0"/>
                  </a:rPr>
                  <a:t>RAL BID</a:t>
                </a:r>
                <a:endParaRPr lang="es-AR" sz="1800" b="1" i="0">
                  <a:solidFill>
                    <a:srgbClr val="333399"/>
                  </a:solidFill>
                  <a:latin typeface="Calibri" pitchFamily="-84" charset="0"/>
                </a:endParaRPr>
              </a:p>
            </p:txBody>
          </p:sp>
          <p:sp>
            <p:nvSpPr>
              <p:cNvPr id="21572" name="ZoneTexte 85"/>
              <p:cNvSpPr txBox="1">
                <a:spLocks noChangeArrowheads="1"/>
              </p:cNvSpPr>
              <p:nvPr/>
            </p:nvSpPr>
            <p:spPr bwMode="auto">
              <a:xfrm>
                <a:off x="1727" y="1254"/>
                <a:ext cx="337" cy="233"/>
              </a:xfrm>
              <a:prstGeom prst="rect">
                <a:avLst/>
              </a:prstGeom>
              <a:noFill/>
              <a:ln w="9525">
                <a:noFill/>
                <a:miter lim="800000"/>
                <a:headEnd/>
                <a:tailEnd/>
              </a:ln>
            </p:spPr>
            <p:txBody>
              <a:bodyPr>
                <a:spAutoFit/>
              </a:bodyPr>
              <a:lstStyle/>
              <a:p>
                <a:pPr algn="l"/>
                <a:r>
                  <a:rPr lang="es-AR" sz="1800" b="1" i="0" smtClean="0">
                    <a:solidFill>
                      <a:srgbClr val="333399"/>
                    </a:solidFill>
                    <a:latin typeface="Calibri" pitchFamily="-84" charset="0"/>
                  </a:rPr>
                  <a:t>RAL QD</a:t>
                </a:r>
                <a:endParaRPr lang="es-AR" sz="1800" b="1" i="0">
                  <a:solidFill>
                    <a:srgbClr val="333399"/>
                  </a:solidFill>
                  <a:latin typeface="Calibri" pitchFamily="-84" charset="0"/>
                </a:endParaRPr>
              </a:p>
            </p:txBody>
          </p:sp>
        </p:grpSp>
        <p:sp>
          <p:nvSpPr>
            <p:cNvPr id="21562" name="Rectangle 40"/>
            <p:cNvSpPr>
              <a:spLocks noChangeArrowheads="1"/>
            </p:cNvSpPr>
            <p:nvPr/>
          </p:nvSpPr>
          <p:spPr bwMode="auto">
            <a:xfrm>
              <a:off x="1203325" y="5448300"/>
              <a:ext cx="1204913" cy="338138"/>
            </a:xfrm>
            <a:prstGeom prst="rect">
              <a:avLst/>
            </a:prstGeom>
            <a:noFill/>
            <a:ln w="9525">
              <a:noFill/>
              <a:miter lim="800000"/>
              <a:headEnd/>
              <a:tailEnd/>
            </a:ln>
          </p:spPr>
          <p:txBody>
            <a:bodyPr wrap="none">
              <a:spAutoFit/>
            </a:bodyPr>
            <a:lstStyle/>
            <a:p>
              <a:pPr>
                <a:spcBef>
                  <a:spcPct val="5000"/>
                </a:spcBef>
              </a:pPr>
              <a:r>
                <a:rPr lang="es-AR" sz="1600" b="1" i="0" smtClean="0">
                  <a:solidFill>
                    <a:srgbClr val="000066"/>
                  </a:solidFill>
                  <a:cs typeface="Arial" charset="0"/>
                </a:rPr>
                <a:t>ITT NC = F</a:t>
              </a:r>
              <a:endParaRPr lang="es-AR" sz="1600" b="1" i="0">
                <a:solidFill>
                  <a:srgbClr val="000066"/>
                </a:solidFill>
                <a:cs typeface="Arial" charset="0"/>
              </a:endParaRPr>
            </a:p>
          </p:txBody>
        </p:sp>
        <p:sp>
          <p:nvSpPr>
            <p:cNvPr id="21563" name="Rectangle 40"/>
            <p:cNvSpPr>
              <a:spLocks noChangeArrowheads="1"/>
            </p:cNvSpPr>
            <p:nvPr/>
          </p:nvSpPr>
          <p:spPr bwMode="auto">
            <a:xfrm>
              <a:off x="847725" y="5089525"/>
              <a:ext cx="465138" cy="304800"/>
            </a:xfrm>
            <a:prstGeom prst="rect">
              <a:avLst/>
            </a:prstGeom>
            <a:noFill/>
            <a:ln w="9525">
              <a:noFill/>
              <a:miter lim="800000"/>
              <a:headEnd/>
              <a:tailEnd/>
            </a:ln>
          </p:spPr>
          <p:txBody>
            <a:bodyPr wrap="none">
              <a:spAutoFit/>
            </a:bodyPr>
            <a:lstStyle/>
            <a:p>
              <a:pPr>
                <a:spcBef>
                  <a:spcPct val="5000"/>
                </a:spcBef>
              </a:pPr>
              <a:r>
                <a:rPr lang="es-AR" sz="1400" i="0" smtClean="0">
                  <a:solidFill>
                    <a:srgbClr val="000066"/>
                  </a:solidFill>
                  <a:cs typeface="Arial" charset="0"/>
                </a:rPr>
                <a:t>N =</a:t>
              </a:r>
              <a:endParaRPr lang="es-AR" sz="1400" i="0">
                <a:solidFill>
                  <a:srgbClr val="000066"/>
                </a:solidFill>
                <a:cs typeface="Arial" charset="0"/>
              </a:endParaRPr>
            </a:p>
          </p:txBody>
        </p:sp>
        <p:sp>
          <p:nvSpPr>
            <p:cNvPr id="48" name="Rectangle 135"/>
            <p:cNvSpPr>
              <a:spLocks noChangeArrowheads="1"/>
            </p:cNvSpPr>
            <p:nvPr/>
          </p:nvSpPr>
          <p:spPr bwMode="auto">
            <a:xfrm>
              <a:off x="673402" y="5312179"/>
              <a:ext cx="99386" cy="215444"/>
            </a:xfrm>
            <a:prstGeom prst="rect">
              <a:avLst/>
            </a:prstGeom>
            <a:noFill/>
            <a:ln w="9525">
              <a:noFill/>
              <a:miter lim="800000"/>
              <a:headEnd/>
              <a:tailEnd/>
            </a:ln>
          </p:spPr>
          <p:txBody>
            <a:bodyPr wrap="none" lIns="0" tIns="0" rIns="0" bIns="0" anchor="ctr">
              <a:spAutoFit/>
            </a:bodyPr>
            <a:lstStyle/>
            <a:p>
              <a:pPr algn="r"/>
              <a:r>
                <a:rPr lang="es-AR" sz="1400" b="1" i="0" smtClean="0">
                  <a:solidFill>
                    <a:srgbClr val="000066"/>
                  </a:solidFill>
                  <a:cs typeface="Arial" charset="0"/>
                </a:rPr>
                <a:t>0</a:t>
              </a:r>
              <a:endParaRPr lang="es-AR" sz="1400" b="1" i="0">
                <a:solidFill>
                  <a:srgbClr val="000066"/>
                </a:solidFill>
                <a:cs typeface="Arial" charset="0"/>
              </a:endParaRPr>
            </a:p>
          </p:txBody>
        </p:sp>
      </p:gr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0459" name="Group 123"/>
          <p:cNvGraphicFramePr>
            <a:graphicFrameLocks noGrp="1"/>
          </p:cNvGraphicFramePr>
          <p:nvPr>
            <p:extLst>
              <p:ext uri="{D42A27DB-BD31-4B8C-83A1-F6EECF244321}">
                <p14:modId xmlns="" xmlns:p14="http://schemas.microsoft.com/office/powerpoint/2010/main" val="98666988"/>
              </p:ext>
            </p:extLst>
          </p:nvPr>
        </p:nvGraphicFramePr>
        <p:xfrm>
          <a:off x="395288" y="1751800"/>
          <a:ext cx="8239426" cy="4575493"/>
        </p:xfrm>
        <a:graphic>
          <a:graphicData uri="http://schemas.openxmlformats.org/drawingml/2006/table">
            <a:tbl>
              <a:tblPr/>
              <a:tblGrid>
                <a:gridCol w="489266"/>
                <a:gridCol w="5247775"/>
                <a:gridCol w="1263894"/>
                <a:gridCol w="1238491"/>
              </a:tblGrid>
              <a:tr h="337413">
                <a:tc gridSpan="2">
                  <a:txBody>
                    <a:bodyPr/>
                    <a:lstStyle/>
                    <a:p>
                      <a:pPr marL="0" marR="0" lvl="0" indent="0" algn="l" defTabSz="914400" rtl="0" eaLnBrk="1" fontAlgn="base" latinLnBrk="0" hangingPunct="1">
                        <a:lnSpc>
                          <a:spcPct val="80000"/>
                        </a:lnSpc>
                        <a:spcBef>
                          <a:spcPct val="0"/>
                        </a:spcBef>
                        <a:spcAft>
                          <a:spcPct val="0"/>
                        </a:spcAft>
                        <a:buClrTx/>
                        <a:buSzTx/>
                        <a:buFontTx/>
                        <a:buNone/>
                        <a:tabLst/>
                      </a:pPr>
                      <a:endParaRPr kumimoji="0" lang="es-AR" sz="1600" b="1" i="0" u="none" strike="noStrike" cap="none" normalizeH="0" baseline="0" noProof="0" dirty="0">
                        <a:ln>
                          <a:noFill/>
                        </a:ln>
                        <a:solidFill>
                          <a:srgbClr val="000066"/>
                        </a:solidFill>
                        <a:effectLst/>
                        <a:latin typeface="Arial" pitchFamily="-84" charset="0"/>
                        <a:ea typeface="ＭＳ Ｐゴシック" pitchFamily="-84" charset="-128"/>
                        <a:cs typeface="ＭＳ Ｐゴシック" pitchFamily="-84" charset="-128"/>
                      </a:endParaRPr>
                    </a:p>
                  </a:txBody>
                  <a:tcPr marL="90000" marR="90000" marT="46793" marB="46793"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hMerge="1">
                  <a:txBody>
                    <a:bodyPr/>
                    <a:lstStyle/>
                    <a:p>
                      <a:endParaRPr lang="fr-FR"/>
                    </a:p>
                  </a:txBody>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0" lang="es-AR" sz="2000" b="1" i="0" u="none" strike="noStrike" cap="none" normalizeH="0" baseline="0" noProof="0" dirty="0" smtClean="0">
                          <a:ln>
                            <a:noFill/>
                          </a:ln>
                          <a:solidFill>
                            <a:schemeClr val="bg1"/>
                          </a:solidFill>
                          <a:effectLst/>
                          <a:latin typeface="Calibri" pitchFamily="-84" charset="0"/>
                          <a:ea typeface="ＭＳ Ｐゴシック" pitchFamily="-84" charset="-128"/>
                          <a:cs typeface="ＭＳ Ｐゴシック" pitchFamily="-84" charset="-128"/>
                        </a:rPr>
                        <a:t>RAL BID</a:t>
                      </a:r>
                    </a:p>
                  </a:txBody>
                  <a:tcPr marL="90000" marR="90000" marT="46793" marB="46793"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6666FF"/>
                    </a:solid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0" lang="es-AR" sz="2000" b="1" i="0" u="none" strike="noStrike" cap="none" normalizeH="0" baseline="0" noProof="0" smtClean="0">
                          <a:ln>
                            <a:noFill/>
                          </a:ln>
                          <a:solidFill>
                            <a:schemeClr val="bg1"/>
                          </a:solidFill>
                          <a:effectLst/>
                          <a:latin typeface="Calibri" pitchFamily="-84" charset="0"/>
                          <a:ea typeface="ＭＳ Ｐゴシック" pitchFamily="-84" charset="-128"/>
                          <a:cs typeface="ＭＳ Ｐゴシック" pitchFamily="-84" charset="-128"/>
                        </a:rPr>
                        <a:t>RAL QD</a:t>
                      </a:r>
                    </a:p>
                  </a:txBody>
                  <a:tcPr marL="90000" marR="90000" marT="46793" marB="46793"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660066"/>
                    </a:solidFill>
                  </a:tcPr>
                </a:tc>
              </a:tr>
              <a:tr h="264265">
                <a:tc gridSpan="4">
                  <a:txBody>
                    <a:bodyPr/>
                    <a:lstStyle/>
                    <a:p>
                      <a:pPr marL="0" marR="0" lvl="0" indent="0" algn="l" defTabSz="457200" rtl="0" eaLnBrk="1" fontAlgn="base" latinLnBrk="0" hangingPunct="1">
                        <a:lnSpc>
                          <a:spcPct val="80000"/>
                        </a:lnSpc>
                        <a:spcBef>
                          <a:spcPct val="0"/>
                        </a:spcBef>
                        <a:spcAft>
                          <a:spcPct val="0"/>
                        </a:spcAft>
                        <a:buClrTx/>
                        <a:buSzTx/>
                        <a:buFontTx/>
                        <a:buNone/>
                        <a:tabLst/>
                      </a:pPr>
                      <a:r>
                        <a:rPr kumimoji="0" lang="es-AR" sz="1400" b="1" i="0" u="none" strike="noStrike" kern="1200" cap="none" normalizeH="0" baseline="0" noProof="0" smtClean="0">
                          <a:ln>
                            <a:noFill/>
                          </a:ln>
                          <a:solidFill>
                            <a:srgbClr val="000066"/>
                          </a:solidFill>
                          <a:effectLst/>
                          <a:latin typeface="Arial" pitchFamily="-84" charset="0"/>
                          <a:ea typeface="ＭＳ Ｐゴシック" pitchFamily="-84" charset="-128"/>
                          <a:cs typeface="ＭＳ Ｐゴシック" pitchFamily="-84" charset="-128"/>
                        </a:rPr>
                        <a:t>Eventos adversos clínicos</a:t>
                      </a:r>
                      <a:endParaRPr kumimoji="0" lang="es-AR" sz="1400" b="1" i="0" u="none" strike="noStrike" kern="1200" cap="none" normalizeH="0" baseline="0" noProof="0">
                        <a:ln>
                          <a:noFill/>
                        </a:ln>
                        <a:solidFill>
                          <a:srgbClr val="000066"/>
                        </a:solidFill>
                        <a:effectLst/>
                        <a:latin typeface="Arial" pitchFamily="-84" charset="0"/>
                        <a:ea typeface="ＭＳ Ｐゴシック" pitchFamily="-84" charset="-128"/>
                        <a:cs typeface="ＭＳ Ｐゴシック" pitchFamily="-84" charset="-128"/>
                      </a:endParaRPr>
                    </a:p>
                  </a:txBody>
                  <a:tcPr marL="90000" marR="90000" marT="46793" marB="46793"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hMerge="1">
                  <a:txBody>
                    <a:bodyPr/>
                    <a:lstStyle/>
                    <a:p>
                      <a:endParaRPr lang="fr-FR"/>
                    </a:p>
                  </a:txBody>
                  <a:tcPr/>
                </a:tc>
                <a:tc hMerge="1">
                  <a:txBody>
                    <a:bodyPr/>
                    <a:lstStyle/>
                    <a:p>
                      <a:endParaRPr lang="fr-FR"/>
                    </a:p>
                  </a:txBody>
                  <a:tcPr/>
                </a:tc>
                <a:tc hMerge="1">
                  <a:txBody>
                    <a:bodyPr/>
                    <a:lstStyle/>
                    <a:p>
                      <a:endParaRPr lang="fr-FR"/>
                    </a:p>
                  </a:txBody>
                  <a:tcPr/>
                </a:tc>
              </a:tr>
              <a:tr h="273957">
                <a:tc>
                  <a:txBody>
                    <a:bodyPr/>
                    <a:lstStyle/>
                    <a:p>
                      <a:pPr marL="0" marR="0" lvl="0" indent="0" algn="l" defTabSz="914400" rtl="0" eaLnBrk="1" fontAlgn="base" latinLnBrk="0" hangingPunct="1">
                        <a:lnSpc>
                          <a:spcPct val="80000"/>
                        </a:lnSpc>
                        <a:spcBef>
                          <a:spcPct val="0"/>
                        </a:spcBef>
                        <a:spcAft>
                          <a:spcPct val="0"/>
                        </a:spcAft>
                        <a:buClrTx/>
                        <a:buSzTx/>
                        <a:buFontTx/>
                        <a:buNone/>
                        <a:tabLst/>
                      </a:pPr>
                      <a:endParaRPr kumimoji="0" lang="es-AR" sz="1400" b="1" i="0" u="none" strike="noStrike" kern="1200" cap="none" normalizeH="0" baseline="0" noProof="0">
                        <a:ln>
                          <a:noFill/>
                        </a:ln>
                        <a:solidFill>
                          <a:srgbClr val="000066"/>
                        </a:solidFill>
                        <a:effectLst/>
                        <a:latin typeface="Arial" pitchFamily="-84" charset="0"/>
                        <a:ea typeface="ＭＳ Ｐゴシック" pitchFamily="-84" charset="-128"/>
                        <a:cs typeface="ＭＳ Ｐゴシック" pitchFamily="-84" charset="-128"/>
                      </a:endParaRPr>
                    </a:p>
                  </a:txBody>
                  <a:tcPr marL="90000" marR="90000" marT="46793" marB="46793" anchor="ctr" horzOverflow="overflow">
                    <a:lnL w="12700" cap="flat" cmpd="sng" algn="ctr">
                      <a:solidFill>
                        <a:srgbClr val="C0C0C0"/>
                      </a:solidFill>
                      <a:prstDash val="solid"/>
                      <a:round/>
                      <a:headEnd type="none" w="med" len="med"/>
                      <a:tailEnd type="none" w="med" len="med"/>
                    </a:lnL>
                    <a:lnR>
                      <a:noFill/>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0000"/>
                        </a:lnSpc>
                        <a:spcBef>
                          <a:spcPct val="0"/>
                        </a:spcBef>
                        <a:spcAft>
                          <a:spcPct val="0"/>
                        </a:spcAft>
                        <a:buClrTx/>
                        <a:buSzTx/>
                        <a:buFontTx/>
                        <a:buNone/>
                        <a:tabLst/>
                      </a:pPr>
                      <a:r>
                        <a:rPr kumimoji="0" lang="es-AR" sz="1400" b="1" i="0" u="none" strike="noStrike" kern="1200" cap="none" normalizeH="0" baseline="0" noProof="0" dirty="0" smtClean="0">
                          <a:ln>
                            <a:noFill/>
                          </a:ln>
                          <a:solidFill>
                            <a:srgbClr val="000066"/>
                          </a:solidFill>
                          <a:effectLst/>
                          <a:latin typeface="Arial" pitchFamily="-84" charset="0"/>
                          <a:ea typeface="ＭＳ Ｐゴシック" pitchFamily="-84" charset="-128"/>
                          <a:cs typeface="ＭＳ Ｐゴシック" pitchFamily="-84" charset="-128"/>
                        </a:rPr>
                        <a:t>Eventos adversos relacionados con la droga</a:t>
                      </a:r>
                      <a:endParaRPr kumimoji="0" lang="es-AR" sz="1400" b="1" i="0" u="none" strike="noStrike" kern="1200" cap="none" normalizeH="0" baseline="0" noProof="0" dirty="0">
                        <a:ln>
                          <a:noFill/>
                        </a:ln>
                        <a:solidFill>
                          <a:srgbClr val="000066"/>
                        </a:solidFill>
                        <a:effectLst/>
                        <a:latin typeface="Arial" pitchFamily="-84" charset="0"/>
                        <a:ea typeface="ＭＳ Ｐゴシック" pitchFamily="-84" charset="-128"/>
                        <a:cs typeface="ＭＳ Ｐゴシック" pitchFamily="-84" charset="-128"/>
                      </a:endParaRPr>
                    </a:p>
                  </a:txBody>
                  <a:tcPr marL="90000" marR="90000" marT="46793" marB="46793" anchor="ctr" horzOverflow="overflow">
                    <a:lnL>
                      <a:noFill/>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0" lang="es-AR" sz="1400" b="1" i="0" u="none" strike="noStrike" kern="1200" cap="none" normalizeH="0" baseline="0" noProof="0" dirty="0" smtClean="0">
                          <a:ln>
                            <a:noFill/>
                          </a:ln>
                          <a:solidFill>
                            <a:srgbClr val="000066"/>
                          </a:solidFill>
                          <a:effectLst/>
                          <a:latin typeface="Arial" pitchFamily="-84" charset="0"/>
                          <a:ea typeface="ＭＳ Ｐゴシック" pitchFamily="-84" charset="-128"/>
                          <a:cs typeface="ＭＳ Ｐゴシック" pitchFamily="-84" charset="-128"/>
                        </a:rPr>
                        <a:t>24.2%</a:t>
                      </a:r>
                    </a:p>
                  </a:txBody>
                  <a:tcPr marL="90000" marR="90000" marT="46793" marB="46793"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0" lang="es-AR" sz="1400" b="1" i="0" u="none" strike="noStrike" cap="none" normalizeH="0" baseline="0" noProof="0" smtClean="0">
                          <a:ln>
                            <a:noFill/>
                          </a:ln>
                          <a:solidFill>
                            <a:srgbClr val="000066"/>
                          </a:solidFill>
                          <a:effectLst/>
                          <a:latin typeface="Arial" pitchFamily="-84" charset="0"/>
                          <a:ea typeface="ＭＳ Ｐゴシック" pitchFamily="-84" charset="-128"/>
                          <a:cs typeface="ＭＳ Ｐゴシック" pitchFamily="-84" charset="-128"/>
                        </a:rPr>
                        <a:t>26.4%</a:t>
                      </a:r>
                    </a:p>
                  </a:txBody>
                  <a:tcPr marL="90000" marR="90000" marT="46793" marB="46793"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r>
              <a:tr h="254643">
                <a:tc>
                  <a:txBody>
                    <a:bodyPr/>
                    <a:lstStyle/>
                    <a:p>
                      <a:pPr marL="0" marR="0" lvl="0" indent="0" algn="l" defTabSz="914400" rtl="0" eaLnBrk="1" fontAlgn="base" latinLnBrk="0" hangingPunct="1">
                        <a:lnSpc>
                          <a:spcPct val="80000"/>
                        </a:lnSpc>
                        <a:spcBef>
                          <a:spcPct val="0"/>
                        </a:spcBef>
                        <a:spcAft>
                          <a:spcPct val="0"/>
                        </a:spcAft>
                        <a:buClrTx/>
                        <a:buSzTx/>
                        <a:buFontTx/>
                        <a:buNone/>
                        <a:tabLst/>
                      </a:pPr>
                      <a:endParaRPr kumimoji="0" lang="es-AR" sz="1400" b="1" i="0" u="none" strike="noStrike" kern="1200" cap="none" normalizeH="0" baseline="0" noProof="0">
                        <a:ln>
                          <a:noFill/>
                        </a:ln>
                        <a:solidFill>
                          <a:srgbClr val="000066"/>
                        </a:solidFill>
                        <a:effectLst/>
                        <a:latin typeface="Arial" pitchFamily="-84" charset="0"/>
                        <a:ea typeface="ＭＳ Ｐゴシック" pitchFamily="-84" charset="-128"/>
                        <a:cs typeface="ＭＳ Ｐゴシック" pitchFamily="-84" charset="-128"/>
                      </a:endParaRPr>
                    </a:p>
                  </a:txBody>
                  <a:tcPr marL="90000" marR="90000" marT="46793" marB="46793" anchor="ctr" horzOverflow="overflow">
                    <a:lnL w="12700" cap="flat" cmpd="sng" algn="ctr">
                      <a:solidFill>
                        <a:srgbClr val="C0C0C0"/>
                      </a:solidFill>
                      <a:prstDash val="solid"/>
                      <a:round/>
                      <a:headEnd type="none" w="med" len="med"/>
                      <a:tailEnd type="none" w="med" len="med"/>
                    </a:lnL>
                    <a:lnR>
                      <a:noFill/>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0000"/>
                        </a:lnSpc>
                        <a:spcBef>
                          <a:spcPct val="0"/>
                        </a:spcBef>
                        <a:spcAft>
                          <a:spcPct val="0"/>
                        </a:spcAft>
                        <a:buClrTx/>
                        <a:buSzTx/>
                        <a:buFontTx/>
                        <a:buNone/>
                        <a:tabLst/>
                      </a:pPr>
                      <a:r>
                        <a:rPr kumimoji="0" lang="es-AR" sz="1400" b="1" i="0" u="none" strike="noStrike" kern="1200" cap="none" normalizeH="0" baseline="0" noProof="0" dirty="0" smtClean="0">
                          <a:ln>
                            <a:noFill/>
                          </a:ln>
                          <a:solidFill>
                            <a:srgbClr val="000066"/>
                          </a:solidFill>
                          <a:effectLst/>
                          <a:latin typeface="Arial" pitchFamily="-84" charset="0"/>
                          <a:ea typeface="ＭＳ Ｐゴシック" pitchFamily="-84" charset="-128"/>
                          <a:cs typeface="ＭＳ Ｐゴシック" pitchFamily="-84" charset="-128"/>
                        </a:rPr>
                        <a:t>Eventos adversos serios relacionados con la droga</a:t>
                      </a:r>
                      <a:endParaRPr kumimoji="0" lang="es-AR" sz="1400" b="1" i="0" u="none" strike="noStrike" kern="1200" cap="none" normalizeH="0" baseline="0" noProof="0" dirty="0">
                        <a:ln>
                          <a:noFill/>
                        </a:ln>
                        <a:solidFill>
                          <a:srgbClr val="000066"/>
                        </a:solidFill>
                        <a:effectLst/>
                        <a:latin typeface="Arial" pitchFamily="-84" charset="0"/>
                        <a:ea typeface="ＭＳ Ｐゴシック" pitchFamily="-84" charset="-128"/>
                        <a:cs typeface="ＭＳ Ｐゴシック" pitchFamily="-84" charset="-128"/>
                      </a:endParaRPr>
                    </a:p>
                  </a:txBody>
                  <a:tcPr marL="90000" marR="90000" marT="46793" marB="46793" anchor="ctr" horzOverflow="overflow">
                    <a:lnL>
                      <a:noFill/>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0" lang="es-AR" sz="1400" b="1" i="0" u="none" strike="noStrike" kern="1200" cap="none" normalizeH="0" baseline="0" noProof="0" smtClean="0">
                          <a:ln>
                            <a:noFill/>
                          </a:ln>
                          <a:solidFill>
                            <a:srgbClr val="000066"/>
                          </a:solidFill>
                          <a:effectLst/>
                          <a:latin typeface="Arial" pitchFamily="-84" charset="0"/>
                          <a:ea typeface="ＭＳ Ｐゴシック" pitchFamily="-84" charset="-128"/>
                          <a:cs typeface="ＭＳ Ｐゴシック" pitchFamily="-84" charset="-128"/>
                        </a:rPr>
                        <a:t>0.5%</a:t>
                      </a:r>
                    </a:p>
                  </a:txBody>
                  <a:tcPr marL="90000" marR="90000" marT="46793" marB="46793"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0" lang="es-AR" sz="1400" b="1" i="0" u="none" strike="noStrike" cap="none" normalizeH="0" baseline="0" noProof="0" smtClean="0">
                          <a:ln>
                            <a:noFill/>
                          </a:ln>
                          <a:solidFill>
                            <a:srgbClr val="000066"/>
                          </a:solidFill>
                          <a:effectLst/>
                          <a:latin typeface="Arial" pitchFamily="-84" charset="0"/>
                          <a:ea typeface="ＭＳ Ｐゴシック" pitchFamily="-84" charset="-128"/>
                          <a:cs typeface="ＭＳ Ｐゴシック" pitchFamily="-84" charset="-128"/>
                        </a:rPr>
                        <a:t>0.3%</a:t>
                      </a:r>
                    </a:p>
                  </a:txBody>
                  <a:tcPr marL="90000" marR="90000" marT="46793" marB="46793"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r>
              <a:tr h="264265">
                <a:tc>
                  <a:txBody>
                    <a:bodyPr/>
                    <a:lstStyle/>
                    <a:p>
                      <a:pPr marL="0" marR="0" lvl="0" indent="0" algn="l" defTabSz="914400" rtl="0" eaLnBrk="1" fontAlgn="base" latinLnBrk="0" hangingPunct="1">
                        <a:lnSpc>
                          <a:spcPct val="80000"/>
                        </a:lnSpc>
                        <a:spcBef>
                          <a:spcPct val="0"/>
                        </a:spcBef>
                        <a:spcAft>
                          <a:spcPct val="0"/>
                        </a:spcAft>
                        <a:buClrTx/>
                        <a:buSzTx/>
                        <a:buFontTx/>
                        <a:buNone/>
                        <a:tabLst/>
                      </a:pPr>
                      <a:endParaRPr kumimoji="0" lang="es-AR" sz="1400" b="1" i="0" u="none" strike="noStrike" kern="1200" cap="none" normalizeH="0" baseline="0" noProof="0">
                        <a:ln>
                          <a:noFill/>
                        </a:ln>
                        <a:solidFill>
                          <a:srgbClr val="000066"/>
                        </a:solidFill>
                        <a:effectLst/>
                        <a:latin typeface="Arial" pitchFamily="-84" charset="0"/>
                        <a:ea typeface="ＭＳ Ｐゴシック" pitchFamily="-84" charset="-128"/>
                        <a:cs typeface="ＭＳ Ｐゴシック" pitchFamily="-84" charset="-128"/>
                      </a:endParaRPr>
                    </a:p>
                  </a:txBody>
                  <a:tcPr marL="90000" marR="90000" marT="46793" marB="46793" anchor="ctr" horzOverflow="overflow">
                    <a:lnL w="12700" cap="flat" cmpd="sng" algn="ctr">
                      <a:solidFill>
                        <a:srgbClr val="C0C0C0"/>
                      </a:solidFill>
                      <a:prstDash val="solid"/>
                      <a:round/>
                      <a:headEnd type="none" w="med" len="med"/>
                      <a:tailEnd type="none" w="med" len="med"/>
                    </a:lnL>
                    <a:lnR>
                      <a:noFill/>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0000"/>
                        </a:lnSpc>
                        <a:spcBef>
                          <a:spcPct val="0"/>
                        </a:spcBef>
                        <a:spcAft>
                          <a:spcPct val="0"/>
                        </a:spcAft>
                        <a:buClrTx/>
                        <a:buSzTx/>
                        <a:buFontTx/>
                        <a:buNone/>
                        <a:tabLst/>
                      </a:pPr>
                      <a:r>
                        <a:rPr kumimoji="0" lang="es-AR" sz="1400" b="1" i="0" u="none" strike="noStrike" kern="1200" cap="none" normalizeH="0" baseline="0" noProof="0" dirty="0" smtClean="0">
                          <a:ln>
                            <a:noFill/>
                          </a:ln>
                          <a:solidFill>
                            <a:srgbClr val="000066"/>
                          </a:solidFill>
                          <a:effectLst/>
                          <a:latin typeface="Arial" pitchFamily="-84" charset="0"/>
                          <a:ea typeface="ＭＳ Ｐゴシック" pitchFamily="-84" charset="-128"/>
                          <a:cs typeface="ＭＳ Ｐゴシック" pitchFamily="-84" charset="-128"/>
                        </a:rPr>
                        <a:t>Discontinuación de tratamiento debido a eventos adversos</a:t>
                      </a:r>
                      <a:endParaRPr kumimoji="0" lang="es-AR" sz="1400" b="1" i="0" u="none" strike="noStrike" kern="1200" cap="none" normalizeH="0" baseline="0" noProof="0" dirty="0">
                        <a:ln>
                          <a:noFill/>
                        </a:ln>
                        <a:solidFill>
                          <a:srgbClr val="000066"/>
                        </a:solidFill>
                        <a:effectLst/>
                        <a:latin typeface="Arial" pitchFamily="-84" charset="0"/>
                        <a:ea typeface="ＭＳ Ｐゴシック" pitchFamily="-84" charset="-128"/>
                        <a:cs typeface="ＭＳ Ｐゴシック" pitchFamily="-84" charset="-128"/>
                      </a:endParaRPr>
                    </a:p>
                  </a:txBody>
                  <a:tcPr marL="90000" marR="90000" marT="46793" marB="46793" anchor="ctr" horzOverflow="overflow">
                    <a:lnL>
                      <a:noFill/>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0" lang="es-AR" sz="1400" b="1" i="0" u="none" strike="noStrike" kern="1200" cap="none" normalizeH="0" baseline="0" noProof="0" smtClean="0">
                          <a:ln>
                            <a:noFill/>
                          </a:ln>
                          <a:solidFill>
                            <a:srgbClr val="000066"/>
                          </a:solidFill>
                          <a:effectLst/>
                          <a:latin typeface="Arial" pitchFamily="-84" charset="0"/>
                          <a:ea typeface="ＭＳ Ｐゴシック" pitchFamily="-84" charset="-128"/>
                          <a:cs typeface="ＭＳ Ｐゴシック" pitchFamily="-84" charset="-128"/>
                        </a:rPr>
                        <a:t>1.0%</a:t>
                      </a:r>
                    </a:p>
                  </a:txBody>
                  <a:tcPr marL="90000" marR="90000" marT="46793" marB="46793"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0" lang="es-AR" sz="1400" b="1" i="0" u="none" strike="noStrike" cap="none" normalizeH="0" baseline="0" noProof="0" smtClean="0">
                          <a:ln>
                            <a:noFill/>
                          </a:ln>
                          <a:solidFill>
                            <a:srgbClr val="000066"/>
                          </a:solidFill>
                          <a:effectLst/>
                          <a:latin typeface="Arial" pitchFamily="-84" charset="0"/>
                          <a:ea typeface="ＭＳ Ｐゴシック" pitchFamily="-84" charset="-128"/>
                          <a:cs typeface="ＭＳ Ｐゴシック" pitchFamily="-84" charset="-128"/>
                        </a:rPr>
                        <a:t>1.0%</a:t>
                      </a:r>
                      <a:endParaRPr kumimoji="0" lang="es-AR" sz="1400" b="1" i="0" u="none" strike="noStrike" cap="none" normalizeH="0" baseline="0" noProof="0">
                        <a:ln>
                          <a:noFill/>
                        </a:ln>
                        <a:solidFill>
                          <a:srgbClr val="000066"/>
                        </a:solidFill>
                        <a:effectLst/>
                        <a:latin typeface="Arial" pitchFamily="-84" charset="0"/>
                        <a:ea typeface="ＭＳ Ｐゴシック" pitchFamily="-84" charset="-128"/>
                        <a:cs typeface="ＭＳ Ｐゴシック" pitchFamily="-84" charset="-128"/>
                      </a:endParaRPr>
                    </a:p>
                  </a:txBody>
                  <a:tcPr marL="90000" marR="90000" marT="46793" marB="46793"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r>
              <a:tr h="264265">
                <a:tc gridSpan="4">
                  <a:txBody>
                    <a:bodyPr/>
                    <a:lstStyle/>
                    <a:p>
                      <a:pPr marL="0" marR="0" lvl="0" indent="0" algn="l" defTabSz="914400" rtl="0" eaLnBrk="1" fontAlgn="base" latinLnBrk="0" hangingPunct="1">
                        <a:lnSpc>
                          <a:spcPct val="80000"/>
                        </a:lnSpc>
                        <a:spcBef>
                          <a:spcPct val="0"/>
                        </a:spcBef>
                        <a:spcAft>
                          <a:spcPct val="0"/>
                        </a:spcAft>
                        <a:buClrTx/>
                        <a:buSzTx/>
                        <a:buFontTx/>
                        <a:buNone/>
                        <a:tabLst/>
                      </a:pPr>
                      <a:r>
                        <a:rPr kumimoji="0" lang="es-AR" sz="1400" b="1" i="0" u="none" strike="noStrike" kern="1200" cap="none" normalizeH="0" baseline="0" noProof="0" dirty="0" smtClean="0">
                          <a:ln>
                            <a:noFill/>
                          </a:ln>
                          <a:solidFill>
                            <a:srgbClr val="000066"/>
                          </a:solidFill>
                          <a:effectLst/>
                          <a:latin typeface="Arial" pitchFamily="-84" charset="0"/>
                          <a:ea typeface="ＭＳ Ｐゴシック" pitchFamily="-84" charset="-128"/>
                          <a:cs typeface="ＭＳ Ｐゴシック" pitchFamily="-84" charset="-128"/>
                        </a:rPr>
                        <a:t>Eventos adversos de laboratorio</a:t>
                      </a:r>
                      <a:endParaRPr kumimoji="0" lang="es-AR" sz="1400" b="1" i="0" u="none" strike="noStrike" kern="1200" cap="none" normalizeH="0" baseline="0" noProof="0" dirty="0">
                        <a:ln>
                          <a:noFill/>
                        </a:ln>
                        <a:solidFill>
                          <a:srgbClr val="000066"/>
                        </a:solidFill>
                        <a:effectLst/>
                        <a:latin typeface="Arial" pitchFamily="-84" charset="0"/>
                        <a:ea typeface="ＭＳ Ｐゴシック" pitchFamily="-84" charset="-128"/>
                        <a:cs typeface="ＭＳ Ｐゴシック" pitchFamily="-84" charset="-128"/>
                      </a:endParaRPr>
                    </a:p>
                  </a:txBody>
                  <a:tcPr marL="90000" marR="90000" marT="46793" marB="46793"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hMerge="1">
                  <a:txBody>
                    <a:bodyPr/>
                    <a:lstStyle/>
                    <a:p>
                      <a:endParaRPr lang="fr-FR"/>
                    </a:p>
                  </a:txBody>
                  <a:tcPr/>
                </a:tc>
                <a:tc hMerge="1">
                  <a:txBody>
                    <a:bodyPr/>
                    <a:lstStyle/>
                    <a:p>
                      <a:endParaRPr lang="fr-FR"/>
                    </a:p>
                  </a:txBody>
                  <a:tcPr/>
                </a:tc>
                <a:tc hMerge="1">
                  <a:txBody>
                    <a:bodyPr/>
                    <a:lstStyle/>
                    <a:p>
                      <a:endParaRPr lang="fr-FR"/>
                    </a:p>
                  </a:txBody>
                  <a:tcPr/>
                </a:tc>
              </a:tr>
              <a:tr h="264265">
                <a:tc>
                  <a:txBody>
                    <a:bodyPr/>
                    <a:lstStyle/>
                    <a:p>
                      <a:pPr marL="0" marR="0" lvl="0" indent="0" algn="l" defTabSz="914400" rtl="0" eaLnBrk="1" fontAlgn="base" latinLnBrk="0" hangingPunct="1">
                        <a:lnSpc>
                          <a:spcPct val="80000"/>
                        </a:lnSpc>
                        <a:spcBef>
                          <a:spcPct val="0"/>
                        </a:spcBef>
                        <a:spcAft>
                          <a:spcPct val="0"/>
                        </a:spcAft>
                        <a:buClrTx/>
                        <a:buSzTx/>
                        <a:buFontTx/>
                        <a:buNone/>
                        <a:tabLst/>
                      </a:pPr>
                      <a:endParaRPr kumimoji="0" lang="es-AR" sz="1400" b="1" i="0" u="none" strike="noStrike" kern="1200" cap="none" normalizeH="0" baseline="0" noProof="0">
                        <a:ln>
                          <a:noFill/>
                        </a:ln>
                        <a:solidFill>
                          <a:srgbClr val="000066"/>
                        </a:solidFill>
                        <a:effectLst/>
                        <a:latin typeface="Arial" pitchFamily="-84" charset="0"/>
                        <a:ea typeface="ＭＳ Ｐゴシック" pitchFamily="-84" charset="-128"/>
                        <a:cs typeface="ＭＳ Ｐゴシック" pitchFamily="-84" charset="-128"/>
                      </a:endParaRPr>
                    </a:p>
                  </a:txBody>
                  <a:tcPr marL="90000" marR="90000" marT="46793" marB="46793" anchor="ctr" horzOverflow="overflow">
                    <a:lnL w="12700" cap="flat" cmpd="sng" algn="ctr">
                      <a:solidFill>
                        <a:srgbClr val="C0C0C0"/>
                      </a:solidFill>
                      <a:prstDash val="solid"/>
                      <a:round/>
                      <a:headEnd type="none" w="med" len="med"/>
                      <a:tailEnd type="none" w="med" len="med"/>
                    </a:lnL>
                    <a:lnR>
                      <a:noFill/>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0000"/>
                        </a:lnSpc>
                        <a:spcBef>
                          <a:spcPct val="0"/>
                        </a:spcBef>
                        <a:spcAft>
                          <a:spcPct val="0"/>
                        </a:spcAft>
                        <a:buClrTx/>
                        <a:buSzTx/>
                        <a:buFontTx/>
                        <a:buNone/>
                        <a:tabLst/>
                      </a:pPr>
                      <a:r>
                        <a:rPr kumimoji="0" lang="es-AR" sz="1400" b="1" i="0" u="none" strike="noStrike" kern="1200" cap="none" normalizeH="0" baseline="0" noProof="0" dirty="0" smtClean="0">
                          <a:ln>
                            <a:noFill/>
                          </a:ln>
                          <a:solidFill>
                            <a:srgbClr val="000066"/>
                          </a:solidFill>
                          <a:effectLst/>
                          <a:latin typeface="Arial" pitchFamily="-84" charset="0"/>
                          <a:ea typeface="ＭＳ Ｐゴシック" pitchFamily="-84" charset="-128"/>
                          <a:cs typeface="ＭＳ Ｐゴシック" pitchFamily="-84" charset="-128"/>
                        </a:rPr>
                        <a:t>Relacionados con la droga</a:t>
                      </a:r>
                      <a:endParaRPr kumimoji="0" lang="es-AR" sz="1400" b="1" i="0" u="none" strike="noStrike" kern="1200" cap="none" normalizeH="0" baseline="0" noProof="0" dirty="0">
                        <a:ln>
                          <a:noFill/>
                        </a:ln>
                        <a:solidFill>
                          <a:srgbClr val="000066"/>
                        </a:solidFill>
                        <a:effectLst/>
                        <a:latin typeface="Arial" pitchFamily="-84" charset="0"/>
                        <a:ea typeface="ＭＳ Ｐゴシック" pitchFamily="-84" charset="-128"/>
                        <a:cs typeface="ＭＳ Ｐゴシック" pitchFamily="-84" charset="-128"/>
                      </a:endParaRPr>
                    </a:p>
                  </a:txBody>
                  <a:tcPr marL="90000" marR="90000" marT="46793" marB="46793" anchor="ctr" horzOverflow="overflow">
                    <a:lnL>
                      <a:noFill/>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0" lang="es-AR" sz="1400" b="1" i="0" u="none" strike="noStrike" kern="1200" cap="none" normalizeH="0" baseline="0" noProof="0" dirty="0" smtClean="0">
                          <a:ln>
                            <a:noFill/>
                          </a:ln>
                          <a:solidFill>
                            <a:srgbClr val="000066"/>
                          </a:solidFill>
                          <a:effectLst/>
                          <a:latin typeface="Arial" pitchFamily="-84" charset="0"/>
                          <a:ea typeface="ＭＳ Ｐゴシック" pitchFamily="-84" charset="-128"/>
                          <a:cs typeface="ＭＳ Ｐゴシック" pitchFamily="-84" charset="-128"/>
                        </a:rPr>
                        <a:t>2.3%</a:t>
                      </a:r>
                    </a:p>
                  </a:txBody>
                  <a:tcPr marL="90000" marR="90000" marT="46793" marB="46793"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0" lang="es-AR" sz="1400" b="1" i="0" u="none" strike="noStrike" cap="none" normalizeH="0" baseline="0" noProof="0" smtClean="0">
                          <a:ln>
                            <a:noFill/>
                          </a:ln>
                          <a:solidFill>
                            <a:srgbClr val="000066"/>
                          </a:solidFill>
                          <a:effectLst/>
                          <a:latin typeface="Arial" pitchFamily="-84" charset="0"/>
                          <a:ea typeface="ＭＳ Ｐゴシック" pitchFamily="-84" charset="-128"/>
                          <a:cs typeface="ＭＳ Ｐゴシック" pitchFamily="-84" charset="-128"/>
                        </a:rPr>
                        <a:t>1.3%</a:t>
                      </a:r>
                    </a:p>
                  </a:txBody>
                  <a:tcPr marL="90000" marR="90000" marT="46793" marB="46793"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r>
              <a:tr h="264265">
                <a:tc>
                  <a:txBody>
                    <a:bodyPr/>
                    <a:lstStyle/>
                    <a:p>
                      <a:pPr marL="0" marR="0" lvl="0" indent="0" algn="l" defTabSz="457200" rtl="0" eaLnBrk="1" fontAlgn="base" latinLnBrk="0" hangingPunct="1">
                        <a:lnSpc>
                          <a:spcPct val="80000"/>
                        </a:lnSpc>
                        <a:spcBef>
                          <a:spcPct val="0"/>
                        </a:spcBef>
                        <a:spcAft>
                          <a:spcPct val="0"/>
                        </a:spcAft>
                        <a:buClrTx/>
                        <a:buSzTx/>
                        <a:buFontTx/>
                        <a:buNone/>
                        <a:tabLst/>
                      </a:pPr>
                      <a:endParaRPr kumimoji="0" lang="es-AR" sz="1400" b="1" i="0" u="none" strike="noStrike" kern="1200" cap="none" normalizeH="0" baseline="0" noProof="0">
                        <a:ln>
                          <a:noFill/>
                        </a:ln>
                        <a:solidFill>
                          <a:srgbClr val="000066"/>
                        </a:solidFill>
                        <a:effectLst/>
                        <a:latin typeface="Arial" pitchFamily="-84" charset="0"/>
                        <a:ea typeface="ＭＳ Ｐゴシック" pitchFamily="-84" charset="-128"/>
                        <a:cs typeface="ＭＳ Ｐゴシック" pitchFamily="-84" charset="-128"/>
                      </a:endParaRPr>
                    </a:p>
                  </a:txBody>
                  <a:tcPr marL="90000" marR="90000" marT="46793" marB="46793" anchor="ctr" horzOverflow="overflow">
                    <a:lnL w="12700" cap="flat" cmpd="sng" algn="ctr">
                      <a:solidFill>
                        <a:srgbClr val="C0C0C0"/>
                      </a:solidFill>
                      <a:prstDash val="solid"/>
                      <a:round/>
                      <a:headEnd type="none" w="med" len="med"/>
                      <a:tailEnd type="none" w="med" len="med"/>
                    </a:lnL>
                    <a:lnR>
                      <a:noFill/>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457200" rtl="0" eaLnBrk="1" fontAlgn="base" latinLnBrk="0" hangingPunct="1">
                        <a:lnSpc>
                          <a:spcPct val="80000"/>
                        </a:lnSpc>
                        <a:spcBef>
                          <a:spcPct val="0"/>
                        </a:spcBef>
                        <a:spcAft>
                          <a:spcPct val="0"/>
                        </a:spcAft>
                        <a:buClrTx/>
                        <a:buSzTx/>
                        <a:buFontTx/>
                        <a:buNone/>
                        <a:tabLst/>
                      </a:pPr>
                      <a:r>
                        <a:rPr kumimoji="0" lang="es-AR" sz="1400" b="1" i="0" u="none" strike="noStrike" kern="1200" cap="none" normalizeH="0" baseline="0" noProof="0" dirty="0" smtClean="0">
                          <a:ln>
                            <a:noFill/>
                          </a:ln>
                          <a:solidFill>
                            <a:srgbClr val="000066"/>
                          </a:solidFill>
                          <a:effectLst/>
                          <a:latin typeface="Arial" pitchFamily="-84" charset="0"/>
                          <a:ea typeface="ＭＳ Ｐゴシック" pitchFamily="-84" charset="-128"/>
                          <a:cs typeface="ＭＳ Ｐゴシック" pitchFamily="-84" charset="-128"/>
                        </a:rPr>
                        <a:t>Discontinuación de tratamiento debidos a eventos adversos</a:t>
                      </a:r>
                      <a:endParaRPr kumimoji="0" lang="es-AR" sz="1400" b="1" i="0" u="none" strike="noStrike" kern="1200" cap="none" normalizeH="0" baseline="0" noProof="0" dirty="0">
                        <a:ln>
                          <a:noFill/>
                        </a:ln>
                        <a:solidFill>
                          <a:srgbClr val="000066"/>
                        </a:solidFill>
                        <a:effectLst/>
                        <a:latin typeface="Arial" pitchFamily="-84" charset="0"/>
                        <a:ea typeface="ＭＳ Ｐゴシック" pitchFamily="-84" charset="-128"/>
                        <a:cs typeface="ＭＳ Ｐゴシック" pitchFamily="-84" charset="-128"/>
                      </a:endParaRPr>
                    </a:p>
                  </a:txBody>
                  <a:tcPr marL="90000" marR="90000" marT="46793" marB="46793" anchor="ctr" horzOverflow="overflow">
                    <a:lnL>
                      <a:noFill/>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0" lang="es-AR" sz="1400" b="1" i="0" u="none" strike="noStrike" kern="1200" cap="none" normalizeH="0" baseline="0" noProof="0" smtClean="0">
                          <a:ln>
                            <a:noFill/>
                          </a:ln>
                          <a:solidFill>
                            <a:srgbClr val="000066"/>
                          </a:solidFill>
                          <a:effectLst/>
                          <a:latin typeface="Arial" pitchFamily="-84" charset="0"/>
                          <a:ea typeface="ＭＳ Ｐゴシック" pitchFamily="-84" charset="-128"/>
                          <a:cs typeface="ＭＳ Ｐゴシック" pitchFamily="-84" charset="-128"/>
                        </a:rPr>
                        <a:t>0</a:t>
                      </a:r>
                      <a:endParaRPr kumimoji="0" lang="es-AR" sz="1400" b="1" i="0" u="none" strike="noStrike" kern="1200" cap="none" normalizeH="0" baseline="0" noProof="0">
                        <a:ln>
                          <a:noFill/>
                        </a:ln>
                        <a:solidFill>
                          <a:srgbClr val="000066"/>
                        </a:solidFill>
                        <a:effectLst/>
                        <a:latin typeface="Arial" pitchFamily="-84" charset="0"/>
                        <a:ea typeface="ＭＳ Ｐゴシック" pitchFamily="-84" charset="-128"/>
                        <a:cs typeface="ＭＳ Ｐゴシック" pitchFamily="-84" charset="-128"/>
                      </a:endParaRPr>
                    </a:p>
                  </a:txBody>
                  <a:tcPr marL="90000" marR="90000" marT="46793" marB="46793"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0" lang="es-AR" sz="1400" b="1" i="0" u="none" strike="noStrike" cap="none" normalizeH="0" baseline="0" noProof="0" smtClean="0">
                          <a:ln>
                            <a:noFill/>
                          </a:ln>
                          <a:solidFill>
                            <a:srgbClr val="000066"/>
                          </a:solidFill>
                          <a:effectLst/>
                          <a:latin typeface="Arial" pitchFamily="-84" charset="0"/>
                          <a:ea typeface="ＭＳ Ｐゴシック" pitchFamily="-84" charset="-128"/>
                          <a:cs typeface="ＭＳ Ｐゴシック" pitchFamily="-84" charset="-128"/>
                        </a:rPr>
                        <a:t>0.3%</a:t>
                      </a:r>
                    </a:p>
                  </a:txBody>
                  <a:tcPr marL="90000" marR="90000" marT="46793" marB="46793"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r>
              <a:tr h="264265">
                <a:tc gridSpan="2">
                  <a:txBody>
                    <a:bodyPr/>
                    <a:lstStyle/>
                    <a:p>
                      <a:pPr marL="0" marR="0" lvl="0" indent="0" algn="l" defTabSz="457200" rtl="0" eaLnBrk="1" fontAlgn="base" latinLnBrk="0" hangingPunct="1">
                        <a:lnSpc>
                          <a:spcPct val="80000"/>
                        </a:lnSpc>
                        <a:spcBef>
                          <a:spcPct val="0"/>
                        </a:spcBef>
                        <a:spcAft>
                          <a:spcPct val="0"/>
                        </a:spcAft>
                        <a:buClrTx/>
                        <a:buSzTx/>
                        <a:buFontTx/>
                        <a:buNone/>
                        <a:tabLst/>
                      </a:pPr>
                      <a:r>
                        <a:rPr kumimoji="0" lang="es-AR" sz="1400" b="1" i="0" u="none" strike="noStrike" kern="1200" cap="none" normalizeH="0" baseline="0" noProof="0" smtClean="0">
                          <a:ln>
                            <a:noFill/>
                          </a:ln>
                          <a:solidFill>
                            <a:srgbClr val="000066"/>
                          </a:solidFill>
                          <a:effectLst/>
                          <a:latin typeface="Arial" pitchFamily="-84" charset="0"/>
                          <a:ea typeface="ＭＳ Ｐゴシック" pitchFamily="-84" charset="-128"/>
                          <a:cs typeface="ＭＳ Ｐゴシック" pitchFamily="-84" charset="-128"/>
                        </a:rPr>
                        <a:t>Eventos adversos moderados-severos por cualquier causa</a:t>
                      </a:r>
                    </a:p>
                  </a:txBody>
                  <a:tcPr marL="90000" marR="90000" marT="46793" marB="46793"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hMerge="1">
                  <a:txBody>
                    <a:bodyPr/>
                    <a:lstStyle/>
                    <a:p>
                      <a:endParaRPr lang="fr-FR"/>
                    </a:p>
                  </a:txBody>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0" lang="es-AR" sz="1400" b="1" i="0" u="none" strike="noStrike" kern="1200" cap="none" normalizeH="0" baseline="0" noProof="0" smtClean="0">
                          <a:ln>
                            <a:noFill/>
                          </a:ln>
                          <a:solidFill>
                            <a:srgbClr val="000066"/>
                          </a:solidFill>
                          <a:effectLst/>
                          <a:latin typeface="Arial" pitchFamily="-84" charset="0"/>
                          <a:ea typeface="ＭＳ Ｐゴシック" pitchFamily="-84" charset="-128"/>
                          <a:cs typeface="ＭＳ Ｐゴシック" pitchFamily="-84" charset="-128"/>
                        </a:rPr>
                        <a:t>48%</a:t>
                      </a:r>
                    </a:p>
                  </a:txBody>
                  <a:tcPr marL="90000" marR="90000" marT="46793" marB="46793"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0" lang="es-AR" sz="1400" b="1" i="0" u="none" strike="noStrike" cap="none" normalizeH="0" baseline="0" noProof="0" smtClean="0">
                          <a:ln>
                            <a:noFill/>
                          </a:ln>
                          <a:solidFill>
                            <a:srgbClr val="000066"/>
                          </a:solidFill>
                          <a:effectLst/>
                          <a:latin typeface="Arial" pitchFamily="-84" charset="0"/>
                          <a:ea typeface="ＭＳ Ｐゴシック" pitchFamily="-84" charset="-128"/>
                          <a:cs typeface="ＭＳ Ｐゴシック" pitchFamily="-84" charset="-128"/>
                        </a:rPr>
                        <a:t>45%</a:t>
                      </a:r>
                    </a:p>
                  </a:txBody>
                  <a:tcPr marL="90000" marR="90000" marT="46793" marB="46793"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r>
              <a:tr h="264265">
                <a:tc>
                  <a:txBody>
                    <a:bodyPr/>
                    <a:lstStyle/>
                    <a:p>
                      <a:pPr marL="0" marR="0" lvl="0" indent="0" algn="l" defTabSz="457200" rtl="0" eaLnBrk="1" fontAlgn="base" latinLnBrk="0" hangingPunct="1">
                        <a:lnSpc>
                          <a:spcPct val="80000"/>
                        </a:lnSpc>
                        <a:spcBef>
                          <a:spcPct val="0"/>
                        </a:spcBef>
                        <a:spcAft>
                          <a:spcPct val="0"/>
                        </a:spcAft>
                        <a:buClrTx/>
                        <a:buSzTx/>
                        <a:buFontTx/>
                        <a:buNone/>
                        <a:tabLst/>
                      </a:pPr>
                      <a:endParaRPr kumimoji="0" lang="es-AR" sz="1400" b="1" i="0" u="none" strike="noStrike" kern="1200" cap="none" normalizeH="0" baseline="0" noProof="0">
                        <a:ln>
                          <a:noFill/>
                        </a:ln>
                        <a:solidFill>
                          <a:srgbClr val="000066"/>
                        </a:solidFill>
                        <a:effectLst/>
                        <a:latin typeface="Arial" pitchFamily="-84" charset="0"/>
                        <a:ea typeface="ＭＳ Ｐゴシック" pitchFamily="-84" charset="-128"/>
                        <a:cs typeface="ＭＳ Ｐゴシック" pitchFamily="-84" charset="-128"/>
                      </a:endParaRPr>
                    </a:p>
                  </a:txBody>
                  <a:tcPr marL="90000" marR="90000" marT="46793" marB="46793" anchor="ctr" horzOverflow="overflow">
                    <a:lnL w="12700" cap="flat" cmpd="sng" algn="ctr">
                      <a:solidFill>
                        <a:srgbClr val="C0C0C0"/>
                      </a:solidFill>
                      <a:prstDash val="solid"/>
                      <a:round/>
                      <a:headEnd type="none" w="med" len="med"/>
                      <a:tailEnd type="none" w="med" len="med"/>
                    </a:lnL>
                    <a:lnR>
                      <a:noFill/>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0000"/>
                        </a:lnSpc>
                        <a:spcBef>
                          <a:spcPct val="0"/>
                        </a:spcBef>
                        <a:spcAft>
                          <a:spcPct val="0"/>
                        </a:spcAft>
                        <a:buClrTx/>
                        <a:buSzTx/>
                        <a:buFontTx/>
                        <a:buNone/>
                        <a:tabLst/>
                      </a:pPr>
                      <a:r>
                        <a:rPr kumimoji="0" lang="es-AR" sz="1400" b="1" i="0" u="none" strike="noStrike" kern="1200" cap="none" normalizeH="0" baseline="0" noProof="0" smtClean="0">
                          <a:ln>
                            <a:noFill/>
                          </a:ln>
                          <a:solidFill>
                            <a:srgbClr val="000066"/>
                          </a:solidFill>
                          <a:effectLst/>
                          <a:latin typeface="Arial" pitchFamily="-84" charset="0"/>
                          <a:ea typeface="ＭＳ Ｐゴシック" pitchFamily="-84" charset="-128"/>
                          <a:cs typeface="ＭＳ Ｐゴシック" pitchFamily="-84" charset="-128"/>
                        </a:rPr>
                        <a:t>Diarrea</a:t>
                      </a:r>
                    </a:p>
                  </a:txBody>
                  <a:tcPr marL="90000" marR="90000" marT="46793" marB="46793" anchor="ctr" horzOverflow="overflow">
                    <a:lnL>
                      <a:noFill/>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0" lang="es-AR" sz="1400" b="1" i="0" u="none" strike="noStrike" kern="1200" cap="none" normalizeH="0" baseline="0" noProof="0" smtClean="0">
                          <a:ln>
                            <a:noFill/>
                          </a:ln>
                          <a:solidFill>
                            <a:srgbClr val="000066"/>
                          </a:solidFill>
                          <a:effectLst/>
                          <a:latin typeface="Arial" pitchFamily="-84" charset="0"/>
                          <a:ea typeface="ＭＳ Ｐゴシック" pitchFamily="-84" charset="-128"/>
                          <a:cs typeface="ＭＳ Ｐゴシック" pitchFamily="-84" charset="-128"/>
                        </a:rPr>
                        <a:t>4%</a:t>
                      </a:r>
                      <a:endParaRPr kumimoji="0" lang="es-AR" sz="1400" b="1" i="0" u="none" strike="noStrike" kern="1200" cap="none" normalizeH="0" baseline="0" noProof="0">
                        <a:ln>
                          <a:noFill/>
                        </a:ln>
                        <a:solidFill>
                          <a:srgbClr val="000066"/>
                        </a:solidFill>
                        <a:effectLst/>
                        <a:latin typeface="Arial" pitchFamily="-84" charset="0"/>
                        <a:ea typeface="ＭＳ Ｐゴシック" pitchFamily="-84" charset="-128"/>
                        <a:cs typeface="ＭＳ Ｐゴシック" pitchFamily="-84" charset="-128"/>
                      </a:endParaRPr>
                    </a:p>
                  </a:txBody>
                  <a:tcPr marL="90000" marR="90000" marT="46793" marB="46793"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0" lang="es-AR" sz="1400" b="1" i="0" u="none" strike="noStrike" cap="none" normalizeH="0" baseline="0" noProof="0" smtClean="0">
                          <a:ln>
                            <a:noFill/>
                          </a:ln>
                          <a:solidFill>
                            <a:srgbClr val="000066"/>
                          </a:solidFill>
                          <a:effectLst/>
                          <a:latin typeface="Arial" pitchFamily="-84" charset="0"/>
                          <a:ea typeface="ＭＳ Ｐゴシック" pitchFamily="-84" charset="-128"/>
                          <a:cs typeface="ＭＳ Ｐゴシック" pitchFamily="-84" charset="-128"/>
                        </a:rPr>
                        <a:t>4%</a:t>
                      </a:r>
                      <a:endParaRPr kumimoji="0" lang="es-AR" sz="1400" b="1" i="0" u="none" strike="noStrike" cap="none" normalizeH="0" baseline="0" noProof="0">
                        <a:ln>
                          <a:noFill/>
                        </a:ln>
                        <a:solidFill>
                          <a:srgbClr val="000066"/>
                        </a:solidFill>
                        <a:effectLst/>
                        <a:latin typeface="Arial" pitchFamily="-84" charset="0"/>
                        <a:ea typeface="ＭＳ Ｐゴシック" pitchFamily="-84" charset="-128"/>
                        <a:cs typeface="ＭＳ Ｐゴシック" pitchFamily="-84" charset="-128"/>
                      </a:endParaRPr>
                    </a:p>
                  </a:txBody>
                  <a:tcPr marL="90000" marR="90000" marT="46793" marB="46793"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r>
              <a:tr h="264265">
                <a:tc>
                  <a:txBody>
                    <a:bodyPr/>
                    <a:lstStyle/>
                    <a:p>
                      <a:pPr marL="0" marR="0" lvl="0" indent="0" algn="l" defTabSz="457200" rtl="0" eaLnBrk="1" fontAlgn="base" latinLnBrk="0" hangingPunct="1">
                        <a:lnSpc>
                          <a:spcPct val="80000"/>
                        </a:lnSpc>
                        <a:spcBef>
                          <a:spcPct val="0"/>
                        </a:spcBef>
                        <a:spcAft>
                          <a:spcPct val="0"/>
                        </a:spcAft>
                        <a:buClrTx/>
                        <a:buSzTx/>
                        <a:buFontTx/>
                        <a:buNone/>
                        <a:tabLst/>
                      </a:pPr>
                      <a:endParaRPr kumimoji="0" lang="es-AR" sz="1400" b="1" i="0" u="none" strike="noStrike" kern="1200" cap="none" normalizeH="0" baseline="0" noProof="0">
                        <a:ln>
                          <a:noFill/>
                        </a:ln>
                        <a:solidFill>
                          <a:srgbClr val="000066"/>
                        </a:solidFill>
                        <a:effectLst/>
                        <a:latin typeface="Arial" pitchFamily="-84" charset="0"/>
                        <a:ea typeface="ＭＳ Ｐゴシック" pitchFamily="-84" charset="-128"/>
                        <a:cs typeface="ＭＳ Ｐゴシック" pitchFamily="-84" charset="-128"/>
                      </a:endParaRPr>
                    </a:p>
                  </a:txBody>
                  <a:tcPr marL="90000" marR="90000" marT="46793" marB="46793" anchor="ctr" horzOverflow="overflow">
                    <a:lnL w="12700" cap="flat" cmpd="sng" algn="ctr">
                      <a:solidFill>
                        <a:srgbClr val="C0C0C0"/>
                      </a:solidFill>
                      <a:prstDash val="solid"/>
                      <a:round/>
                      <a:headEnd type="none" w="med" len="med"/>
                      <a:tailEnd type="none" w="med" len="med"/>
                    </a:lnL>
                    <a:lnR>
                      <a:noFill/>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457200" rtl="0" eaLnBrk="1" fontAlgn="base" latinLnBrk="0" hangingPunct="1">
                        <a:lnSpc>
                          <a:spcPct val="80000"/>
                        </a:lnSpc>
                        <a:spcBef>
                          <a:spcPct val="0"/>
                        </a:spcBef>
                        <a:spcAft>
                          <a:spcPct val="0"/>
                        </a:spcAft>
                        <a:buClrTx/>
                        <a:buSzTx/>
                        <a:buFontTx/>
                        <a:buNone/>
                        <a:tabLst/>
                      </a:pPr>
                      <a:r>
                        <a:rPr kumimoji="0" lang="es-AR" sz="1400" b="1" i="0" u="none" strike="noStrike" kern="1200" cap="none" normalizeH="0" baseline="0" noProof="0" smtClean="0">
                          <a:ln>
                            <a:noFill/>
                          </a:ln>
                          <a:solidFill>
                            <a:srgbClr val="000066"/>
                          </a:solidFill>
                          <a:effectLst/>
                          <a:latin typeface="Arial" pitchFamily="-84" charset="0"/>
                          <a:ea typeface="ＭＳ Ｐゴシック" pitchFamily="-84" charset="-128"/>
                          <a:cs typeface="ＭＳ Ｐゴシック" pitchFamily="-84" charset="-128"/>
                        </a:rPr>
                        <a:t>Cefalea</a:t>
                      </a:r>
                    </a:p>
                  </a:txBody>
                  <a:tcPr marL="90000" marR="90000" marT="46793" marB="46793" anchor="ctr" horzOverflow="overflow">
                    <a:lnL>
                      <a:noFill/>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0" lang="es-AR" sz="1400" b="1" i="0" u="none" strike="noStrike" kern="1200" cap="none" normalizeH="0" baseline="0" noProof="0" smtClean="0">
                          <a:ln>
                            <a:noFill/>
                          </a:ln>
                          <a:solidFill>
                            <a:srgbClr val="000066"/>
                          </a:solidFill>
                          <a:effectLst/>
                          <a:latin typeface="Arial" pitchFamily="-84" charset="0"/>
                          <a:ea typeface="ＭＳ Ｐゴシック" pitchFamily="-84" charset="-128"/>
                          <a:cs typeface="ＭＳ Ｐゴシック" pitchFamily="-84" charset="-128"/>
                        </a:rPr>
                        <a:t>4%</a:t>
                      </a:r>
                      <a:endParaRPr kumimoji="0" lang="es-AR" sz="1400" b="1" i="0" u="none" strike="noStrike" kern="1200" cap="none" normalizeH="0" baseline="0" noProof="0">
                        <a:ln>
                          <a:noFill/>
                        </a:ln>
                        <a:solidFill>
                          <a:srgbClr val="000066"/>
                        </a:solidFill>
                        <a:effectLst/>
                        <a:latin typeface="Arial" pitchFamily="-84" charset="0"/>
                        <a:ea typeface="ＭＳ Ｐゴシック" pitchFamily="-84" charset="-128"/>
                        <a:cs typeface="ＭＳ Ｐゴシック" pitchFamily="-84" charset="-128"/>
                      </a:endParaRPr>
                    </a:p>
                  </a:txBody>
                  <a:tcPr marL="90000" marR="90000" marT="46793" marB="46793"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0" lang="es-AR" sz="1400" b="1" i="0" u="none" strike="noStrike" cap="none" normalizeH="0" baseline="0" noProof="0" smtClean="0">
                          <a:ln>
                            <a:noFill/>
                          </a:ln>
                          <a:solidFill>
                            <a:srgbClr val="000066"/>
                          </a:solidFill>
                          <a:effectLst/>
                          <a:latin typeface="Arial" pitchFamily="-84" charset="0"/>
                          <a:ea typeface="ＭＳ Ｐゴシック" pitchFamily="-84" charset="-128"/>
                          <a:cs typeface="ＭＳ Ｐゴシック" pitchFamily="-84" charset="-128"/>
                        </a:rPr>
                        <a:t>3%</a:t>
                      </a:r>
                      <a:endParaRPr kumimoji="0" lang="es-AR" sz="1400" b="1" i="0" u="none" strike="noStrike" cap="none" normalizeH="0" baseline="0" noProof="0">
                        <a:ln>
                          <a:noFill/>
                        </a:ln>
                        <a:solidFill>
                          <a:srgbClr val="000066"/>
                        </a:solidFill>
                        <a:effectLst/>
                        <a:latin typeface="Arial" pitchFamily="-84" charset="0"/>
                        <a:ea typeface="ＭＳ Ｐゴシック" pitchFamily="-84" charset="-128"/>
                        <a:cs typeface="ＭＳ Ｐゴシック" pitchFamily="-84" charset="-128"/>
                      </a:endParaRPr>
                    </a:p>
                  </a:txBody>
                  <a:tcPr marL="90000" marR="90000" marT="46793" marB="46793"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r>
              <a:tr h="264265">
                <a:tc>
                  <a:txBody>
                    <a:bodyPr/>
                    <a:lstStyle/>
                    <a:p>
                      <a:pPr marL="0" marR="0" lvl="0" indent="0" algn="l" defTabSz="457200" rtl="0" eaLnBrk="1" fontAlgn="base" latinLnBrk="0" hangingPunct="1">
                        <a:lnSpc>
                          <a:spcPct val="80000"/>
                        </a:lnSpc>
                        <a:spcBef>
                          <a:spcPct val="0"/>
                        </a:spcBef>
                        <a:spcAft>
                          <a:spcPct val="0"/>
                        </a:spcAft>
                        <a:buClrTx/>
                        <a:buSzTx/>
                        <a:buFontTx/>
                        <a:buNone/>
                        <a:tabLst/>
                      </a:pPr>
                      <a:endParaRPr kumimoji="0" lang="es-AR" sz="1400" b="1" i="0" u="none" strike="noStrike" kern="1200" cap="none" normalizeH="0" baseline="0" noProof="0">
                        <a:ln>
                          <a:noFill/>
                        </a:ln>
                        <a:solidFill>
                          <a:srgbClr val="000066"/>
                        </a:solidFill>
                        <a:effectLst/>
                        <a:latin typeface="Arial" pitchFamily="-84" charset="0"/>
                        <a:ea typeface="ＭＳ Ｐゴシック" pitchFamily="-84" charset="-128"/>
                        <a:cs typeface="ＭＳ Ｐゴシック" pitchFamily="-84" charset="-128"/>
                      </a:endParaRPr>
                    </a:p>
                  </a:txBody>
                  <a:tcPr marL="90000" marR="90000" marT="46793" marB="46793" anchor="ctr" horzOverflow="overflow">
                    <a:lnL w="12700" cap="flat" cmpd="sng" algn="ctr">
                      <a:solidFill>
                        <a:srgbClr val="C0C0C0"/>
                      </a:solidFill>
                      <a:prstDash val="solid"/>
                      <a:round/>
                      <a:headEnd type="none" w="med" len="med"/>
                      <a:tailEnd type="none" w="med" len="med"/>
                    </a:lnL>
                    <a:lnR>
                      <a:noFill/>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457200" rtl="0" eaLnBrk="1" fontAlgn="base" latinLnBrk="0" hangingPunct="1">
                        <a:lnSpc>
                          <a:spcPct val="80000"/>
                        </a:lnSpc>
                        <a:spcBef>
                          <a:spcPct val="0"/>
                        </a:spcBef>
                        <a:spcAft>
                          <a:spcPct val="0"/>
                        </a:spcAft>
                        <a:buClrTx/>
                        <a:buSzTx/>
                        <a:buFontTx/>
                        <a:buNone/>
                        <a:tabLst/>
                      </a:pPr>
                      <a:r>
                        <a:rPr kumimoji="0" lang="es-AR" sz="1400" b="1" i="0" u="none" strike="noStrike" kern="1200" cap="none" normalizeH="0" baseline="0" noProof="0" smtClean="0">
                          <a:ln>
                            <a:noFill/>
                          </a:ln>
                          <a:solidFill>
                            <a:srgbClr val="000066"/>
                          </a:solidFill>
                          <a:effectLst/>
                          <a:latin typeface="Arial" pitchFamily="-84" charset="0"/>
                          <a:ea typeface="ＭＳ Ｐゴシック" pitchFamily="-84" charset="-128"/>
                          <a:cs typeface="ＭＳ Ｐゴシック" pitchFamily="-84" charset="-128"/>
                        </a:rPr>
                        <a:t>Depresión</a:t>
                      </a:r>
                    </a:p>
                  </a:txBody>
                  <a:tcPr marL="90000" marR="90000" marT="46793" marB="46793" anchor="ctr" horzOverflow="overflow">
                    <a:lnL>
                      <a:noFill/>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0" lang="es-AR" sz="1400" b="1" i="0" u="none" strike="noStrike" kern="1200" cap="none" normalizeH="0" baseline="0" noProof="0" smtClean="0">
                          <a:ln>
                            <a:noFill/>
                          </a:ln>
                          <a:solidFill>
                            <a:srgbClr val="000066"/>
                          </a:solidFill>
                          <a:effectLst/>
                          <a:latin typeface="Arial" pitchFamily="-84" charset="0"/>
                          <a:ea typeface="ＭＳ Ｐゴシック" pitchFamily="-84" charset="-128"/>
                          <a:cs typeface="ＭＳ Ｐゴシック" pitchFamily="-84" charset="-128"/>
                        </a:rPr>
                        <a:t>2%</a:t>
                      </a:r>
                    </a:p>
                  </a:txBody>
                  <a:tcPr marL="90000" marR="90000" marT="46793" marB="46793"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0" lang="es-AR" sz="1400" b="1" i="0" u="none" strike="noStrike" cap="none" normalizeH="0" baseline="0" noProof="0" smtClean="0">
                          <a:ln>
                            <a:noFill/>
                          </a:ln>
                          <a:solidFill>
                            <a:srgbClr val="000066"/>
                          </a:solidFill>
                          <a:effectLst/>
                          <a:latin typeface="Arial" pitchFamily="-84" charset="0"/>
                          <a:ea typeface="ＭＳ Ｐゴシック" pitchFamily="-84" charset="-128"/>
                          <a:cs typeface="ＭＳ Ｐゴシック" pitchFamily="-84" charset="-128"/>
                        </a:rPr>
                        <a:t>3%</a:t>
                      </a:r>
                    </a:p>
                  </a:txBody>
                  <a:tcPr marL="90000" marR="90000" marT="46793" marB="46793"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r>
              <a:tr h="264265">
                <a:tc>
                  <a:txBody>
                    <a:bodyPr/>
                    <a:lstStyle/>
                    <a:p>
                      <a:pPr marL="0" marR="0" lvl="0" indent="0" algn="l" defTabSz="457200" rtl="0" eaLnBrk="1" fontAlgn="base" latinLnBrk="0" hangingPunct="1">
                        <a:lnSpc>
                          <a:spcPct val="80000"/>
                        </a:lnSpc>
                        <a:spcBef>
                          <a:spcPct val="0"/>
                        </a:spcBef>
                        <a:spcAft>
                          <a:spcPct val="0"/>
                        </a:spcAft>
                        <a:buClrTx/>
                        <a:buSzTx/>
                        <a:buFontTx/>
                        <a:buNone/>
                        <a:tabLst/>
                      </a:pPr>
                      <a:endParaRPr kumimoji="0" lang="es-AR" sz="1400" b="1" i="0" u="none" strike="noStrike" kern="1200" cap="none" normalizeH="0" baseline="0" noProof="0">
                        <a:ln>
                          <a:noFill/>
                        </a:ln>
                        <a:solidFill>
                          <a:srgbClr val="000066"/>
                        </a:solidFill>
                        <a:effectLst/>
                        <a:latin typeface="Arial" pitchFamily="-84" charset="0"/>
                        <a:ea typeface="ＭＳ Ｐゴシック" pitchFamily="-84" charset="-128"/>
                        <a:cs typeface="ＭＳ Ｐゴシック" pitchFamily="-84" charset="-128"/>
                      </a:endParaRPr>
                    </a:p>
                  </a:txBody>
                  <a:tcPr marL="90000" marR="90000" marT="46793" marB="46793" anchor="ctr" horzOverflow="overflow">
                    <a:lnL w="12700" cap="flat" cmpd="sng" algn="ctr">
                      <a:solidFill>
                        <a:srgbClr val="C0C0C0"/>
                      </a:solidFill>
                      <a:prstDash val="solid"/>
                      <a:round/>
                      <a:headEnd type="none" w="med" len="med"/>
                      <a:tailEnd type="none" w="med" len="med"/>
                    </a:lnL>
                    <a:lnR>
                      <a:noFill/>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457200" rtl="0" eaLnBrk="1" fontAlgn="base" latinLnBrk="0" hangingPunct="1">
                        <a:lnSpc>
                          <a:spcPct val="80000"/>
                        </a:lnSpc>
                        <a:spcBef>
                          <a:spcPct val="0"/>
                        </a:spcBef>
                        <a:spcAft>
                          <a:spcPct val="0"/>
                        </a:spcAft>
                        <a:buClrTx/>
                        <a:buSzTx/>
                        <a:buFontTx/>
                        <a:buNone/>
                        <a:tabLst/>
                      </a:pPr>
                      <a:r>
                        <a:rPr kumimoji="0" lang="es-AR" sz="1400" b="1" i="0" u="none" strike="noStrike" kern="1200" cap="none" normalizeH="0" baseline="0" noProof="0" smtClean="0">
                          <a:ln>
                            <a:noFill/>
                          </a:ln>
                          <a:solidFill>
                            <a:srgbClr val="000066"/>
                          </a:solidFill>
                          <a:effectLst/>
                          <a:latin typeface="Arial" pitchFamily="-84" charset="0"/>
                          <a:ea typeface="ＭＳ Ｐゴシック" pitchFamily="-84" charset="-128"/>
                          <a:cs typeface="ＭＳ Ｐゴシック" pitchFamily="-84" charset="-128"/>
                        </a:rPr>
                        <a:t>Vomitos</a:t>
                      </a:r>
                    </a:p>
                  </a:txBody>
                  <a:tcPr marL="90000" marR="90000" marT="46793" marB="46793" anchor="ctr" horzOverflow="overflow">
                    <a:lnL>
                      <a:noFill/>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0" lang="es-AR" sz="1400" b="1" i="0" u="none" strike="noStrike" kern="1200" cap="none" normalizeH="0" baseline="0" noProof="0" smtClean="0">
                          <a:ln>
                            <a:noFill/>
                          </a:ln>
                          <a:solidFill>
                            <a:srgbClr val="000066"/>
                          </a:solidFill>
                          <a:effectLst/>
                          <a:latin typeface="Arial" pitchFamily="-84" charset="0"/>
                          <a:ea typeface="ＭＳ Ｐゴシック" pitchFamily="-84" charset="-128"/>
                          <a:cs typeface="ＭＳ Ｐゴシック" pitchFamily="-84" charset="-128"/>
                        </a:rPr>
                        <a:t>3%</a:t>
                      </a:r>
                    </a:p>
                  </a:txBody>
                  <a:tcPr marL="90000" marR="90000" marT="46793" marB="46793"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0" lang="es-AR" sz="1400" b="1" i="0" u="none" strike="noStrike" cap="none" normalizeH="0" baseline="0" noProof="0" smtClean="0">
                          <a:ln>
                            <a:noFill/>
                          </a:ln>
                          <a:solidFill>
                            <a:srgbClr val="000066"/>
                          </a:solidFill>
                          <a:effectLst/>
                          <a:latin typeface="Arial" pitchFamily="-84" charset="0"/>
                          <a:ea typeface="ＭＳ Ｐゴシック" pitchFamily="-84" charset="-128"/>
                          <a:cs typeface="ＭＳ Ｐゴシック" pitchFamily="-84" charset="-128"/>
                        </a:rPr>
                        <a:t>2%</a:t>
                      </a:r>
                    </a:p>
                  </a:txBody>
                  <a:tcPr marL="90000" marR="90000" marT="46793" marB="46793"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r>
              <a:tr h="264265">
                <a:tc gridSpan="4">
                  <a:txBody>
                    <a:bodyPr/>
                    <a:lstStyle/>
                    <a:p>
                      <a:pPr marL="0" marR="0" lvl="0" indent="0" algn="l" defTabSz="457200" rtl="0" eaLnBrk="1" fontAlgn="base" latinLnBrk="0" hangingPunct="1">
                        <a:lnSpc>
                          <a:spcPct val="80000"/>
                        </a:lnSpc>
                        <a:spcBef>
                          <a:spcPct val="0"/>
                        </a:spcBef>
                        <a:spcAft>
                          <a:spcPct val="0"/>
                        </a:spcAft>
                        <a:buClrTx/>
                        <a:buSzTx/>
                        <a:buFontTx/>
                        <a:buNone/>
                        <a:tabLst/>
                      </a:pPr>
                      <a:r>
                        <a:rPr kumimoji="0" lang="es-AR" sz="1400" b="1" i="0" u="none" strike="noStrike" kern="1200" cap="none" normalizeH="0" baseline="0" noProof="0" dirty="0" smtClean="0">
                          <a:ln>
                            <a:noFill/>
                          </a:ln>
                          <a:solidFill>
                            <a:srgbClr val="000066"/>
                          </a:solidFill>
                          <a:effectLst/>
                          <a:latin typeface="Arial" pitchFamily="-84" charset="0"/>
                          <a:ea typeface="ＭＳ Ｐゴシック" pitchFamily="-84" charset="-128"/>
                          <a:cs typeface="ＭＳ Ｐゴシック" pitchFamily="-84" charset="-128"/>
                        </a:rPr>
                        <a:t>Alteraciones de laboratorio grado 3 o 4 en &gt; 2% de los pacientes en cualquier grupo</a:t>
                      </a:r>
                      <a:endParaRPr kumimoji="0" lang="es-AR" sz="1400" b="1" i="0" u="none" strike="noStrike" kern="1200" cap="none" normalizeH="0" baseline="0" noProof="0" dirty="0">
                        <a:ln>
                          <a:noFill/>
                        </a:ln>
                        <a:solidFill>
                          <a:srgbClr val="000066"/>
                        </a:solidFill>
                        <a:effectLst/>
                        <a:latin typeface="Arial" pitchFamily="-84" charset="0"/>
                        <a:ea typeface="ＭＳ Ｐゴシック" pitchFamily="-84" charset="-128"/>
                        <a:cs typeface="ＭＳ Ｐゴシック" pitchFamily="-84" charset="-128"/>
                      </a:endParaRPr>
                    </a:p>
                  </a:txBody>
                  <a:tcPr marL="90000" marR="90000" marT="46793" marB="46793"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hMerge="1">
                  <a:txBody>
                    <a:bodyPr/>
                    <a:lstStyle/>
                    <a:p>
                      <a:endParaRPr lang="fr-FR"/>
                    </a:p>
                  </a:txBody>
                  <a:tcPr/>
                </a:tc>
                <a:tc hMerge="1">
                  <a:txBody>
                    <a:bodyPr/>
                    <a:lstStyle/>
                    <a:p>
                      <a:endParaRPr lang="fr-FR"/>
                    </a:p>
                  </a:txBody>
                  <a:tcPr/>
                </a:tc>
                <a:tc hMerge="1">
                  <a:txBody>
                    <a:bodyPr/>
                    <a:lstStyle/>
                    <a:p>
                      <a:endParaRPr lang="fr-FR"/>
                    </a:p>
                  </a:txBody>
                  <a:tcPr/>
                </a:tc>
              </a:tr>
              <a:tr h="264265">
                <a:tc>
                  <a:txBody>
                    <a:bodyPr/>
                    <a:lstStyle/>
                    <a:p>
                      <a:pPr marL="0" marR="0" lvl="0" indent="0" algn="l" defTabSz="457200" rtl="0" eaLnBrk="1" fontAlgn="base" latinLnBrk="0" hangingPunct="1">
                        <a:lnSpc>
                          <a:spcPct val="80000"/>
                        </a:lnSpc>
                        <a:spcBef>
                          <a:spcPct val="0"/>
                        </a:spcBef>
                        <a:spcAft>
                          <a:spcPct val="0"/>
                        </a:spcAft>
                        <a:buClrTx/>
                        <a:buSzTx/>
                        <a:buFontTx/>
                        <a:buNone/>
                        <a:tabLst/>
                      </a:pPr>
                      <a:endParaRPr kumimoji="0" lang="es-AR" sz="1400" b="1" i="0" u="none" strike="noStrike" cap="none" normalizeH="0" baseline="0" noProof="0">
                        <a:ln>
                          <a:noFill/>
                        </a:ln>
                        <a:solidFill>
                          <a:srgbClr val="000066"/>
                        </a:solidFill>
                        <a:effectLst/>
                        <a:latin typeface="Arial" pitchFamily="-84" charset="0"/>
                        <a:ea typeface="ＭＳ Ｐゴシック" pitchFamily="-84" charset="-128"/>
                        <a:cs typeface="ＭＳ Ｐゴシック" pitchFamily="-84" charset="-128"/>
                      </a:endParaRPr>
                    </a:p>
                  </a:txBody>
                  <a:tcPr marL="90000" marR="90000" marT="46793" marB="46793" anchor="ctr" horzOverflow="overflow">
                    <a:lnL w="12700" cap="flat" cmpd="sng" algn="ctr">
                      <a:solidFill>
                        <a:srgbClr val="C0C0C0"/>
                      </a:solidFill>
                      <a:prstDash val="solid"/>
                      <a:round/>
                      <a:headEnd type="none" w="med" len="med"/>
                      <a:tailEnd type="none" w="med" len="med"/>
                    </a:lnL>
                    <a:lnR>
                      <a:noFill/>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457200" rtl="0" eaLnBrk="1" fontAlgn="base" latinLnBrk="0" hangingPunct="1">
                        <a:lnSpc>
                          <a:spcPct val="80000"/>
                        </a:lnSpc>
                        <a:spcBef>
                          <a:spcPct val="0"/>
                        </a:spcBef>
                        <a:spcAft>
                          <a:spcPct val="0"/>
                        </a:spcAft>
                        <a:buClrTx/>
                        <a:buSzTx/>
                        <a:buFontTx/>
                        <a:buNone/>
                        <a:tabLst/>
                      </a:pPr>
                      <a:r>
                        <a:rPr kumimoji="0" lang="es-AR" sz="1400" b="1" i="0" u="none" strike="noStrike" cap="none" normalizeH="0" baseline="0" noProof="0" dirty="0" smtClean="0">
                          <a:ln>
                            <a:noFill/>
                          </a:ln>
                          <a:solidFill>
                            <a:srgbClr val="000066"/>
                          </a:solidFill>
                          <a:effectLst/>
                          <a:latin typeface="Arial" pitchFamily="-84" charset="0"/>
                          <a:ea typeface="ＭＳ Ｐゴシック" pitchFamily="-84" charset="-128"/>
                          <a:cs typeface="ＭＳ Ｐゴシック" pitchFamily="-84" charset="-128"/>
                        </a:rPr>
                        <a:t> LDL-colesterol </a:t>
                      </a:r>
                      <a:r>
                        <a:rPr kumimoji="0" lang="es-AR" sz="1400" b="1" i="0" u="sng" strike="noStrike" cap="none" normalizeH="0" baseline="0" noProof="0" dirty="0" smtClean="0">
                          <a:ln>
                            <a:noFill/>
                          </a:ln>
                          <a:solidFill>
                            <a:srgbClr val="000066"/>
                          </a:solidFill>
                          <a:effectLst/>
                          <a:latin typeface="Arial" pitchFamily="-84" charset="0"/>
                          <a:ea typeface="ＭＳ Ｐゴシック" pitchFamily="-84" charset="-128"/>
                          <a:cs typeface="ＭＳ Ｐゴシック" pitchFamily="-84" charset="-128"/>
                        </a:rPr>
                        <a:t>&gt;</a:t>
                      </a:r>
                      <a:r>
                        <a:rPr kumimoji="0" lang="es-AR" sz="1400" b="1" i="0" u="none" strike="noStrike" cap="none" normalizeH="0" baseline="0" noProof="0" dirty="0" smtClean="0">
                          <a:ln>
                            <a:noFill/>
                          </a:ln>
                          <a:solidFill>
                            <a:srgbClr val="000066"/>
                          </a:solidFill>
                          <a:effectLst/>
                          <a:latin typeface="Arial" pitchFamily="-84" charset="0"/>
                          <a:ea typeface="ＭＳ Ｐゴシック" pitchFamily="-84" charset="-128"/>
                          <a:cs typeface="ＭＳ Ｐゴシック" pitchFamily="-84" charset="-128"/>
                        </a:rPr>
                        <a:t> 190 mg/</a:t>
                      </a:r>
                      <a:r>
                        <a:rPr kumimoji="0" lang="es-AR" sz="1400" b="1" i="0" u="none" strike="noStrike" cap="none" normalizeH="0" baseline="0" noProof="0" dirty="0" err="1" smtClean="0">
                          <a:ln>
                            <a:noFill/>
                          </a:ln>
                          <a:solidFill>
                            <a:srgbClr val="000066"/>
                          </a:solidFill>
                          <a:effectLst/>
                          <a:latin typeface="Arial" pitchFamily="-84" charset="0"/>
                          <a:ea typeface="ＭＳ Ｐゴシック" pitchFamily="-84" charset="-128"/>
                          <a:cs typeface="ＭＳ Ｐゴシック" pitchFamily="-84" charset="-128"/>
                        </a:rPr>
                        <a:t>dL</a:t>
                      </a:r>
                      <a:r>
                        <a:rPr kumimoji="0" lang="es-AR" sz="1400" b="1" i="0" u="none" strike="noStrike" cap="none" normalizeH="0" baseline="0" noProof="0" dirty="0" smtClean="0">
                          <a:ln>
                            <a:noFill/>
                          </a:ln>
                          <a:solidFill>
                            <a:srgbClr val="000066"/>
                          </a:solidFill>
                          <a:effectLst/>
                          <a:latin typeface="Arial" pitchFamily="-84" charset="0"/>
                          <a:ea typeface="ＭＳ Ｐゴシック" pitchFamily="-84" charset="-128"/>
                          <a:cs typeface="ＭＳ Ｐゴシック" pitchFamily="-84" charset="-128"/>
                        </a:rPr>
                        <a:t> </a:t>
                      </a:r>
                      <a:r>
                        <a:rPr kumimoji="0" lang="es-AR" sz="1400" b="0" i="0" u="none" strike="noStrike" cap="none" normalizeH="0" baseline="0" noProof="0" dirty="0" smtClean="0">
                          <a:ln>
                            <a:noFill/>
                          </a:ln>
                          <a:solidFill>
                            <a:srgbClr val="000066"/>
                          </a:solidFill>
                          <a:effectLst/>
                          <a:latin typeface="Arial" pitchFamily="-84" charset="0"/>
                          <a:ea typeface="ＭＳ Ｐゴシック" pitchFamily="-84" charset="-128"/>
                          <a:cs typeface="ＭＳ Ｐゴシック" pitchFamily="-84" charset="-128"/>
                        </a:rPr>
                        <a:t>(</a:t>
                      </a:r>
                      <a:r>
                        <a:rPr kumimoji="0" lang="es-AR" sz="1400" b="1" i="0" u="none" strike="noStrike" cap="none" normalizeH="0" baseline="0" noProof="0" dirty="0" smtClean="0">
                          <a:ln>
                            <a:noFill/>
                          </a:ln>
                          <a:solidFill>
                            <a:srgbClr val="000066"/>
                          </a:solidFill>
                          <a:effectLst/>
                          <a:latin typeface="Arial" pitchFamily="-84" charset="0"/>
                          <a:ea typeface="ＭＳ Ｐゴシック" pitchFamily="-84" charset="-128"/>
                          <a:cs typeface="ＭＳ Ｐゴシック" pitchFamily="-84" charset="-128"/>
                        </a:rPr>
                        <a:t>4.9 </a:t>
                      </a:r>
                      <a:r>
                        <a:rPr kumimoji="0" lang="es-AR" sz="1400" b="1" i="0" u="none" strike="noStrike" cap="none" normalizeH="0" baseline="0" noProof="0" dirty="0" err="1" smtClean="0">
                          <a:ln>
                            <a:noFill/>
                          </a:ln>
                          <a:solidFill>
                            <a:srgbClr val="000066"/>
                          </a:solidFill>
                          <a:effectLst/>
                          <a:latin typeface="Arial" pitchFamily="-84" charset="0"/>
                          <a:ea typeface="ＭＳ Ｐゴシック" pitchFamily="-84" charset="-128"/>
                          <a:cs typeface="ＭＳ Ｐゴシック" pitchFamily="-84" charset="-128"/>
                        </a:rPr>
                        <a:t>mmol</a:t>
                      </a:r>
                      <a:r>
                        <a:rPr kumimoji="0" lang="es-AR" sz="1400" b="1" i="0" u="none" strike="noStrike" cap="none" normalizeH="0" baseline="0" noProof="0" dirty="0" smtClean="0">
                          <a:ln>
                            <a:noFill/>
                          </a:ln>
                          <a:solidFill>
                            <a:srgbClr val="000066"/>
                          </a:solidFill>
                          <a:effectLst/>
                          <a:latin typeface="Arial" pitchFamily="-84" charset="0"/>
                          <a:ea typeface="ＭＳ Ｐゴシック" pitchFamily="-84" charset="-128"/>
                          <a:cs typeface="ＭＳ Ｐゴシック" pitchFamily="-84" charset="-128"/>
                        </a:rPr>
                        <a:t>/L)</a:t>
                      </a:r>
                      <a:endParaRPr kumimoji="0" lang="es-AR" sz="1400" b="1" i="0" u="none" strike="noStrike" cap="none" normalizeH="0" baseline="0" noProof="0" dirty="0">
                        <a:ln>
                          <a:noFill/>
                        </a:ln>
                        <a:solidFill>
                          <a:srgbClr val="000066"/>
                        </a:solidFill>
                        <a:effectLst/>
                        <a:latin typeface="Arial" pitchFamily="-84" charset="0"/>
                        <a:ea typeface="ＭＳ Ｐゴシック" pitchFamily="-84" charset="-128"/>
                        <a:cs typeface="ＭＳ Ｐゴシック" pitchFamily="-84" charset="-128"/>
                      </a:endParaRPr>
                    </a:p>
                  </a:txBody>
                  <a:tcPr marL="90000" marR="90000" marT="46793" marB="46793" anchor="ctr" horzOverflow="overflow">
                    <a:lnL>
                      <a:noFill/>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0" lang="es-AR" sz="1400" b="1" i="0" u="none" strike="noStrike" cap="none" normalizeH="0" baseline="0" noProof="0" dirty="0" smtClean="0">
                          <a:ln>
                            <a:noFill/>
                          </a:ln>
                          <a:solidFill>
                            <a:srgbClr val="000066"/>
                          </a:solidFill>
                          <a:effectLst/>
                          <a:latin typeface="Arial" pitchFamily="-84" charset="0"/>
                          <a:ea typeface="ＭＳ Ｐゴシック" pitchFamily="-84" charset="-128"/>
                          <a:cs typeface="ＭＳ Ｐゴシック" pitchFamily="-84" charset="-128"/>
                        </a:rPr>
                        <a:t>2.0%</a:t>
                      </a:r>
                    </a:p>
                  </a:txBody>
                  <a:tcPr marL="90000" marR="90000" marT="46793" marB="46793"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0" lang="es-AR" sz="1400" b="1" i="0" u="none" strike="noStrike" cap="none" normalizeH="0" baseline="0" noProof="0" dirty="0" smtClean="0">
                          <a:ln>
                            <a:noFill/>
                          </a:ln>
                          <a:solidFill>
                            <a:srgbClr val="000066"/>
                          </a:solidFill>
                          <a:effectLst/>
                          <a:latin typeface="Arial" pitchFamily="-84" charset="0"/>
                          <a:ea typeface="ＭＳ Ｐゴシック" pitchFamily="-84" charset="-128"/>
                          <a:cs typeface="ＭＳ Ｐゴシック" pitchFamily="-84" charset="-128"/>
                        </a:rPr>
                        <a:t>1.4%</a:t>
                      </a:r>
                    </a:p>
                  </a:txBody>
                  <a:tcPr marL="90000" marR="90000" marT="46793" marB="46793"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r>
              <a:tr h="264265">
                <a:tc>
                  <a:txBody>
                    <a:bodyPr/>
                    <a:lstStyle/>
                    <a:p>
                      <a:pPr marL="0" marR="0" lvl="0" indent="0" algn="l" defTabSz="457200" rtl="0" eaLnBrk="1" fontAlgn="base" latinLnBrk="0" hangingPunct="1">
                        <a:lnSpc>
                          <a:spcPct val="80000"/>
                        </a:lnSpc>
                        <a:spcBef>
                          <a:spcPct val="0"/>
                        </a:spcBef>
                        <a:spcAft>
                          <a:spcPct val="0"/>
                        </a:spcAft>
                        <a:buClrTx/>
                        <a:buSzTx/>
                        <a:buFontTx/>
                        <a:buNone/>
                        <a:tabLst/>
                      </a:pPr>
                      <a:endParaRPr kumimoji="0" lang="es-AR" sz="1400" b="1" i="0" u="none" strike="noStrike" cap="none" normalizeH="0" baseline="0" noProof="0">
                        <a:ln>
                          <a:noFill/>
                        </a:ln>
                        <a:solidFill>
                          <a:srgbClr val="000066"/>
                        </a:solidFill>
                        <a:effectLst/>
                        <a:latin typeface="Arial" pitchFamily="-84" charset="0"/>
                        <a:ea typeface="ＭＳ Ｐゴシック" pitchFamily="-84" charset="-128"/>
                        <a:cs typeface="ＭＳ Ｐゴシック" pitchFamily="-84" charset="-128"/>
                      </a:endParaRPr>
                    </a:p>
                  </a:txBody>
                  <a:tcPr marL="90000" marR="90000" marT="46793" marB="46793" anchor="ctr" horzOverflow="overflow">
                    <a:lnL w="12700" cap="flat" cmpd="sng" algn="ctr">
                      <a:solidFill>
                        <a:srgbClr val="C0C0C0"/>
                      </a:solidFill>
                      <a:prstDash val="solid"/>
                      <a:round/>
                      <a:headEnd type="none" w="med" len="med"/>
                      <a:tailEnd type="none" w="med" len="med"/>
                    </a:lnL>
                    <a:lnR>
                      <a:noFill/>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457200" rtl="0" eaLnBrk="1" fontAlgn="base" latinLnBrk="0" hangingPunct="1">
                        <a:lnSpc>
                          <a:spcPct val="80000"/>
                        </a:lnSpc>
                        <a:spcBef>
                          <a:spcPct val="0"/>
                        </a:spcBef>
                        <a:spcAft>
                          <a:spcPct val="0"/>
                        </a:spcAft>
                        <a:buClrTx/>
                        <a:buSzTx/>
                        <a:buFontTx/>
                        <a:buNone/>
                        <a:tabLst/>
                      </a:pPr>
                      <a:r>
                        <a:rPr kumimoji="0" lang="es-AR" sz="1400" b="1" i="0" u="none" strike="noStrike" cap="none" normalizeH="0" baseline="0" noProof="0" smtClean="0">
                          <a:ln>
                            <a:noFill/>
                          </a:ln>
                          <a:solidFill>
                            <a:srgbClr val="000066"/>
                          </a:solidFill>
                          <a:effectLst/>
                          <a:latin typeface="Arial" pitchFamily="-84" charset="0"/>
                          <a:ea typeface="ＭＳ Ｐゴシック" pitchFamily="-84" charset="-128"/>
                          <a:cs typeface="ＭＳ Ｐゴシック" pitchFamily="-84" charset="-128"/>
                        </a:rPr>
                        <a:t>CPK</a:t>
                      </a:r>
                    </a:p>
                  </a:txBody>
                  <a:tcPr marL="90000" marR="90000" marT="46793" marB="46793" anchor="ctr" horzOverflow="overflow">
                    <a:lnL>
                      <a:noFill/>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0" lang="es-AR" sz="1400" b="1" i="0" u="none" strike="noStrike" cap="none" normalizeH="0" baseline="0" noProof="0" smtClean="0">
                          <a:ln>
                            <a:noFill/>
                          </a:ln>
                          <a:solidFill>
                            <a:srgbClr val="000066"/>
                          </a:solidFill>
                          <a:effectLst/>
                          <a:latin typeface="Arial" pitchFamily="-84" charset="0"/>
                          <a:ea typeface="ＭＳ Ｐゴシック" pitchFamily="-84" charset="-128"/>
                          <a:cs typeface="ＭＳ Ｐゴシック" pitchFamily="-84" charset="-128"/>
                        </a:rPr>
                        <a:t>5.4%</a:t>
                      </a:r>
                    </a:p>
                  </a:txBody>
                  <a:tcPr marL="90000" marR="90000" marT="46793" marB="46793"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0" lang="es-AR" sz="1400" b="1" i="0" u="none" strike="noStrike" cap="none" normalizeH="0" baseline="0" noProof="0" smtClean="0">
                          <a:ln>
                            <a:noFill/>
                          </a:ln>
                          <a:solidFill>
                            <a:srgbClr val="000066"/>
                          </a:solidFill>
                          <a:effectLst/>
                          <a:latin typeface="Arial" pitchFamily="-84" charset="0"/>
                          <a:ea typeface="ＭＳ Ｐゴシック" pitchFamily="-84" charset="-128"/>
                          <a:cs typeface="ＭＳ Ｐゴシック" pitchFamily="-84" charset="-128"/>
                        </a:rPr>
                        <a:t>3.9%</a:t>
                      </a:r>
                    </a:p>
                  </a:txBody>
                  <a:tcPr marL="90000" marR="90000" marT="46793" marB="46793"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r>
              <a:tr h="264265">
                <a:tc>
                  <a:txBody>
                    <a:bodyPr/>
                    <a:lstStyle/>
                    <a:p>
                      <a:pPr marL="0" marR="0" lvl="0" indent="0" algn="l" defTabSz="457200" rtl="0" eaLnBrk="1" fontAlgn="base" latinLnBrk="0" hangingPunct="1">
                        <a:lnSpc>
                          <a:spcPct val="80000"/>
                        </a:lnSpc>
                        <a:spcBef>
                          <a:spcPct val="0"/>
                        </a:spcBef>
                        <a:spcAft>
                          <a:spcPct val="0"/>
                        </a:spcAft>
                        <a:buClrTx/>
                        <a:buSzTx/>
                        <a:buFontTx/>
                        <a:buNone/>
                        <a:tabLst/>
                      </a:pPr>
                      <a:endParaRPr kumimoji="0" lang="es-AR" sz="1400" b="1" i="0" u="none" strike="noStrike" cap="none" normalizeH="0" baseline="0" noProof="0">
                        <a:ln>
                          <a:noFill/>
                        </a:ln>
                        <a:solidFill>
                          <a:srgbClr val="000066"/>
                        </a:solidFill>
                        <a:effectLst/>
                        <a:latin typeface="Arial" pitchFamily="-84" charset="0"/>
                        <a:ea typeface="ＭＳ Ｐゴシック" pitchFamily="-84" charset="-128"/>
                        <a:cs typeface="ＭＳ Ｐゴシック" pitchFamily="-84" charset="-128"/>
                      </a:endParaRPr>
                    </a:p>
                  </a:txBody>
                  <a:tcPr marL="90000" marR="90000" marT="46793" marB="46793" anchor="ctr" horzOverflow="overflow">
                    <a:lnL w="12700" cap="flat" cmpd="sng" algn="ctr">
                      <a:solidFill>
                        <a:srgbClr val="C0C0C0"/>
                      </a:solidFill>
                      <a:prstDash val="solid"/>
                      <a:round/>
                      <a:headEnd type="none" w="med" len="med"/>
                      <a:tailEnd type="none" w="med" len="med"/>
                    </a:lnL>
                    <a:lnR>
                      <a:noFill/>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457200" rtl="0" eaLnBrk="1" fontAlgn="base" latinLnBrk="0" hangingPunct="1">
                        <a:lnSpc>
                          <a:spcPct val="80000"/>
                        </a:lnSpc>
                        <a:spcBef>
                          <a:spcPct val="0"/>
                        </a:spcBef>
                        <a:spcAft>
                          <a:spcPct val="0"/>
                        </a:spcAft>
                        <a:buClrTx/>
                        <a:buSzTx/>
                        <a:buFontTx/>
                        <a:buNone/>
                        <a:tabLst/>
                      </a:pPr>
                      <a:r>
                        <a:rPr kumimoji="0" lang="es-AR" sz="1400" b="1" i="0" u="none" strike="noStrike" cap="none" normalizeH="0" baseline="0" noProof="0" smtClean="0">
                          <a:ln>
                            <a:noFill/>
                          </a:ln>
                          <a:solidFill>
                            <a:srgbClr val="000066"/>
                          </a:solidFill>
                          <a:effectLst/>
                          <a:latin typeface="Arial" pitchFamily="-84" charset="0"/>
                          <a:ea typeface="ＭＳ Ｐゴシック" pitchFamily="-84" charset="-128"/>
                          <a:cs typeface="ＭＳ Ｐゴシック" pitchFamily="-84" charset="-128"/>
                        </a:rPr>
                        <a:t>ALT / AST</a:t>
                      </a:r>
                    </a:p>
                  </a:txBody>
                  <a:tcPr marL="90000" marR="90000" marT="46793" marB="46793" anchor="ctr" horzOverflow="overflow">
                    <a:lnL>
                      <a:noFill/>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0" lang="es-AR" sz="1400" b="1" i="0" u="none" strike="noStrike" cap="none" normalizeH="0" baseline="0" noProof="0" dirty="0" smtClean="0">
                          <a:ln>
                            <a:noFill/>
                          </a:ln>
                          <a:solidFill>
                            <a:srgbClr val="000066"/>
                          </a:solidFill>
                          <a:effectLst/>
                          <a:latin typeface="Arial" pitchFamily="-84" charset="0"/>
                          <a:ea typeface="ＭＳ Ｐゴシック" pitchFamily="-84" charset="-128"/>
                          <a:cs typeface="ＭＳ Ｐゴシック" pitchFamily="-84" charset="-128"/>
                        </a:rPr>
                        <a:t>3.4% / 3.4%</a:t>
                      </a:r>
                    </a:p>
                  </a:txBody>
                  <a:tcPr marL="90000" marR="90000" marT="46793" marB="46793"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0" lang="es-AR" sz="1400" b="1" i="0" u="none" strike="noStrike" cap="none" normalizeH="0" baseline="0" noProof="0" dirty="0" smtClean="0">
                          <a:ln>
                            <a:noFill/>
                          </a:ln>
                          <a:solidFill>
                            <a:srgbClr val="000066"/>
                          </a:solidFill>
                          <a:effectLst/>
                          <a:latin typeface="Arial" pitchFamily="-84" charset="0"/>
                          <a:ea typeface="ＭＳ Ｐゴシック" pitchFamily="-84" charset="-128"/>
                          <a:cs typeface="ＭＳ Ｐゴシック" pitchFamily="-84" charset="-128"/>
                        </a:rPr>
                        <a:t>2.9% / 1.8%</a:t>
                      </a:r>
                    </a:p>
                  </a:txBody>
                  <a:tcPr marL="90000" marR="90000" marT="46793" marB="46793"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r>
            </a:tbl>
          </a:graphicData>
        </a:graphic>
      </p:graphicFrame>
      <p:sp>
        <p:nvSpPr>
          <p:cNvPr id="23640" name="Espace réservé du contenu 2"/>
          <p:cNvSpPr>
            <a:spLocks noGrp="1"/>
          </p:cNvSpPr>
          <p:nvPr>
            <p:ph idx="4294967295"/>
          </p:nvPr>
        </p:nvSpPr>
        <p:spPr>
          <a:xfrm>
            <a:off x="39688" y="1128713"/>
            <a:ext cx="9024937" cy="466725"/>
          </a:xfrm>
        </p:spPr>
        <p:txBody>
          <a:bodyPr/>
          <a:lstStyle/>
          <a:p>
            <a:r>
              <a:rPr lang="es-AR" sz="2800" b="1" smtClean="0">
                <a:latin typeface="Calibri" pitchFamily="-84" charset="0"/>
                <a:ea typeface="ＭＳ Ｐゴシック" pitchFamily="-84" charset="-128"/>
              </a:rPr>
              <a:t>Seguridad a S48</a:t>
            </a:r>
            <a:endParaRPr lang="es-AR" smtClean="0">
              <a:ea typeface="ＭＳ Ｐゴシック" pitchFamily="-84" charset="-128"/>
            </a:endParaRPr>
          </a:p>
        </p:txBody>
      </p:sp>
      <p:sp>
        <p:nvSpPr>
          <p:cNvPr id="23641" name="ZoneTexte 69"/>
          <p:cNvSpPr txBox="1">
            <a:spLocks noChangeArrowheads="1"/>
          </p:cNvSpPr>
          <p:nvPr/>
        </p:nvSpPr>
        <p:spPr bwMode="auto">
          <a:xfrm>
            <a:off x="5743575" y="6532563"/>
            <a:ext cx="3355975" cy="276225"/>
          </a:xfrm>
          <a:prstGeom prst="rect">
            <a:avLst/>
          </a:prstGeom>
          <a:noFill/>
          <a:ln w="9525">
            <a:noFill/>
            <a:miter lim="800000"/>
            <a:headEnd/>
            <a:tailEnd/>
          </a:ln>
        </p:spPr>
        <p:txBody>
          <a:bodyPr>
            <a:spAutoFit/>
          </a:bodyPr>
          <a:lstStyle/>
          <a:p>
            <a:pPr algn="r"/>
            <a:r>
              <a:rPr lang="en-GB" sz="1200" dirty="0" err="1">
                <a:solidFill>
                  <a:srgbClr val="CC0000"/>
                </a:solidFill>
              </a:rPr>
              <a:t>Eron</a:t>
            </a:r>
            <a:r>
              <a:rPr lang="en-GB" sz="1200" dirty="0">
                <a:solidFill>
                  <a:srgbClr val="CC0000"/>
                </a:solidFill>
              </a:rPr>
              <a:t> JJ, Lancet Infect </a:t>
            </a:r>
            <a:r>
              <a:rPr lang="en-GB" sz="1200" dirty="0" err="1">
                <a:solidFill>
                  <a:srgbClr val="CC0000"/>
                </a:solidFill>
              </a:rPr>
              <a:t>Dis</a:t>
            </a:r>
            <a:r>
              <a:rPr lang="en-GB" sz="1200" dirty="0">
                <a:solidFill>
                  <a:srgbClr val="CC0000"/>
                </a:solidFill>
              </a:rPr>
              <a:t> </a:t>
            </a:r>
            <a:r>
              <a:rPr lang="en-GB" sz="1200" dirty="0" smtClean="0">
                <a:solidFill>
                  <a:srgbClr val="CC0000"/>
                </a:solidFill>
              </a:rPr>
              <a:t>2011;11:907-15</a:t>
            </a:r>
            <a:endParaRPr lang="en-GB" sz="1200" dirty="0">
              <a:solidFill>
                <a:srgbClr val="CC0000"/>
              </a:solidFill>
            </a:endParaRPr>
          </a:p>
        </p:txBody>
      </p:sp>
      <p:sp>
        <p:nvSpPr>
          <p:cNvPr id="23642" name="AutoShape 162"/>
          <p:cNvSpPr>
            <a:spLocks noChangeArrowheads="1"/>
          </p:cNvSpPr>
          <p:nvPr/>
        </p:nvSpPr>
        <p:spPr bwMode="auto">
          <a:xfrm>
            <a:off x="0" y="6570663"/>
            <a:ext cx="695325" cy="287337"/>
          </a:xfrm>
          <a:prstGeom prst="roundRect">
            <a:avLst>
              <a:gd name="adj" fmla="val 16667"/>
            </a:avLst>
          </a:prstGeom>
          <a:solidFill>
            <a:srgbClr val="E2E2F6"/>
          </a:solidFill>
          <a:ln w="9525">
            <a:noFill/>
            <a:round/>
            <a:headEnd/>
            <a:tailEnd/>
          </a:ln>
          <a:effectLst>
            <a:prstShdw prst="shdw17" dist="17961" dir="2700000">
              <a:srgbClr val="888894">
                <a:alpha val="74997"/>
              </a:srgbClr>
            </a:prstShdw>
          </a:effectLst>
        </p:spPr>
        <p:txBody>
          <a:bodyPr wrap="none" anchor="ctr"/>
          <a:lstStyle/>
          <a:p>
            <a:r>
              <a:rPr lang="en-GB" sz="1200" b="1">
                <a:solidFill>
                  <a:srgbClr val="333399"/>
                </a:solidFill>
                <a:latin typeface="Cambria" pitchFamily="-84" charset="0"/>
                <a:cs typeface="Arial" charset="0"/>
              </a:rPr>
              <a:t>QDMRK</a:t>
            </a:r>
          </a:p>
        </p:txBody>
      </p:sp>
      <p:sp>
        <p:nvSpPr>
          <p:cNvPr id="23643" name="Rectangle 24"/>
          <p:cNvSpPr>
            <a:spLocks noGrp="1" noChangeArrowheads="1"/>
          </p:cNvSpPr>
          <p:nvPr>
            <p:ph type="title"/>
          </p:nvPr>
        </p:nvSpPr>
        <p:spPr>
          <a:xfrm>
            <a:off x="50800" y="44450"/>
            <a:ext cx="8947150" cy="1106488"/>
          </a:xfrm>
        </p:spPr>
        <p:txBody>
          <a:bodyPr/>
          <a:lstStyle/>
          <a:p>
            <a:r>
              <a:rPr lang="es-AR" sz="3200" smtClean="0">
                <a:ea typeface="ＭＳ Ｐゴシック" pitchFamily="-84" charset="-128"/>
              </a:rPr>
              <a:t>Estudio QDMRK: raltegravir QD vs BID </a:t>
            </a:r>
            <a:br>
              <a:rPr lang="es-AR" sz="3200" smtClean="0">
                <a:ea typeface="ＭＳ Ｐゴシック" pitchFamily="-84" charset="-128"/>
              </a:rPr>
            </a:br>
            <a:r>
              <a:rPr lang="es-AR" sz="3200" smtClean="0">
                <a:ea typeface="ＭＳ Ｐゴシック" pitchFamily="-84" charset="-128"/>
              </a:rPr>
              <a:t>en combinación con TDF/FTC</a:t>
            </a:r>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Espace réservé du contenu 2"/>
          <p:cNvSpPr>
            <a:spLocks noGrp="1"/>
          </p:cNvSpPr>
          <p:nvPr>
            <p:ph idx="4294967295"/>
          </p:nvPr>
        </p:nvSpPr>
        <p:spPr>
          <a:xfrm>
            <a:off x="50800" y="1125538"/>
            <a:ext cx="8697913" cy="1409700"/>
          </a:xfrm>
        </p:spPr>
        <p:txBody>
          <a:bodyPr/>
          <a:lstStyle/>
          <a:p>
            <a:pPr>
              <a:spcBef>
                <a:spcPct val="0"/>
              </a:spcBef>
            </a:pPr>
            <a:r>
              <a:rPr lang="es-AR" sz="2800" b="1" dirty="0" smtClean="0">
                <a:latin typeface="Calibri" pitchFamily="-84" charset="0"/>
                <a:ea typeface="ＭＳ Ｐゴシック" pitchFamily="-84" charset="-128"/>
              </a:rPr>
              <a:t>Fallo virológico: definición</a:t>
            </a:r>
          </a:p>
          <a:p>
            <a:pPr lvl="1">
              <a:spcBef>
                <a:spcPct val="0"/>
              </a:spcBef>
            </a:pPr>
            <a:r>
              <a:rPr lang="es-AR" sz="1800" dirty="0" smtClean="0">
                <a:ea typeface="ＭＳ Ｐゴシック" pitchFamily="-84" charset="-128"/>
              </a:rPr>
              <a:t>No respuesta = no alcanzar CV &lt; 50 c/</a:t>
            </a:r>
            <a:r>
              <a:rPr lang="es-AR" sz="1800" dirty="0" err="1" smtClean="0">
                <a:ea typeface="ＭＳ Ｐゴシック" pitchFamily="-84" charset="-128"/>
              </a:rPr>
              <a:t>mL</a:t>
            </a:r>
            <a:r>
              <a:rPr lang="es-AR" sz="1800" dirty="0" smtClean="0">
                <a:ea typeface="ＭＳ Ｐゴシック" pitchFamily="-84" charset="-128"/>
              </a:rPr>
              <a:t> en S24 o al momento </a:t>
            </a:r>
            <a:br>
              <a:rPr lang="es-AR" sz="1800" dirty="0" smtClean="0">
                <a:ea typeface="ＭＳ Ｐゴシック" pitchFamily="-84" charset="-128"/>
              </a:rPr>
            </a:br>
            <a:r>
              <a:rPr lang="es-AR" sz="1800" dirty="0" smtClean="0">
                <a:ea typeface="ＭＳ Ｐゴシック" pitchFamily="-84" charset="-128"/>
              </a:rPr>
              <a:t>de la discontinuación temprana del estudio </a:t>
            </a:r>
          </a:p>
          <a:p>
            <a:pPr lvl="1">
              <a:spcBef>
                <a:spcPct val="0"/>
              </a:spcBef>
            </a:pPr>
            <a:r>
              <a:rPr lang="es-AR" sz="1800" dirty="0" smtClean="0">
                <a:ea typeface="ＭＳ Ｐゴシック" pitchFamily="-84" charset="-128"/>
              </a:rPr>
              <a:t>Rebote = luego de una respuesta inicial, CV </a:t>
            </a:r>
            <a:r>
              <a:rPr lang="es-AR" sz="1800" u="sng" dirty="0" smtClean="0">
                <a:ea typeface="ＭＳ Ｐゴシック" pitchFamily="-84" charset="-128"/>
              </a:rPr>
              <a:t>&gt;</a:t>
            </a:r>
            <a:r>
              <a:rPr lang="es-AR" sz="1800" dirty="0" smtClean="0">
                <a:ea typeface="ＭＳ Ｐゴシック" pitchFamily="-84" charset="-128"/>
              </a:rPr>
              <a:t> 50 c/</a:t>
            </a:r>
            <a:r>
              <a:rPr lang="es-AR" sz="1800" dirty="0" err="1" smtClean="0">
                <a:ea typeface="ＭＳ Ｐゴシック" pitchFamily="-84" charset="-128"/>
              </a:rPr>
              <a:t>mL</a:t>
            </a:r>
            <a:r>
              <a:rPr lang="es-AR" sz="1800" dirty="0" smtClean="0">
                <a:ea typeface="ＭＳ Ｐゴシック" pitchFamily="-84" charset="-128"/>
              </a:rPr>
              <a:t> confirmada</a:t>
            </a:r>
          </a:p>
        </p:txBody>
      </p:sp>
      <p:graphicFrame>
        <p:nvGraphicFramePr>
          <p:cNvPr id="275498" name="Group 42"/>
          <p:cNvGraphicFramePr>
            <a:graphicFrameLocks noGrp="1"/>
          </p:cNvGraphicFramePr>
          <p:nvPr>
            <p:extLst>
              <p:ext uri="{D42A27DB-BD31-4B8C-83A1-F6EECF244321}">
                <p14:modId xmlns="" xmlns:p14="http://schemas.microsoft.com/office/powerpoint/2010/main" val="1153836078"/>
              </p:ext>
            </p:extLst>
          </p:nvPr>
        </p:nvGraphicFramePr>
        <p:xfrm>
          <a:off x="382588" y="2501007"/>
          <a:ext cx="8366125" cy="3078336"/>
        </p:xfrm>
        <a:graphic>
          <a:graphicData uri="http://schemas.openxmlformats.org/drawingml/2006/table">
            <a:tbl>
              <a:tblPr/>
              <a:tblGrid>
                <a:gridCol w="365125"/>
                <a:gridCol w="4738687"/>
                <a:gridCol w="1431925"/>
                <a:gridCol w="1830388"/>
              </a:tblGrid>
              <a:tr h="640023">
                <a:tc gridSpan="2">
                  <a:txBody>
                    <a:bodyPr/>
                    <a:lstStyle/>
                    <a:p>
                      <a:pPr marL="0" marR="0" lvl="0" indent="0" algn="l" defTabSz="914400" rtl="0" eaLnBrk="1" fontAlgn="base" latinLnBrk="0" hangingPunct="1">
                        <a:lnSpc>
                          <a:spcPct val="100000"/>
                        </a:lnSpc>
                        <a:spcBef>
                          <a:spcPct val="0"/>
                        </a:spcBef>
                        <a:spcAft>
                          <a:spcPct val="0"/>
                        </a:spcAft>
                        <a:buClrTx/>
                        <a:buSzTx/>
                        <a:buFont typeface="Wingdings" pitchFamily="-84" charset="2"/>
                        <a:buNone/>
                        <a:tabLst/>
                      </a:pPr>
                      <a:r>
                        <a:rPr kumimoji="0" lang="es-AR" sz="1800" b="1" i="0" u="none" strike="noStrike" cap="none" normalizeH="0" baseline="0" noProof="0" dirty="0" smtClean="0">
                          <a:ln>
                            <a:noFill/>
                          </a:ln>
                          <a:solidFill>
                            <a:srgbClr val="000066"/>
                          </a:solidFill>
                          <a:effectLst/>
                          <a:latin typeface="Calibri" pitchFamily="-84" charset="0"/>
                          <a:ea typeface="ＭＳ Ｐゴシック" pitchFamily="-84" charset="-128"/>
                          <a:cs typeface="ＭＳ Ｐゴシック" pitchFamily="-84" charset="-128"/>
                        </a:rPr>
                        <a:t>Emergencia de resistencia en fallo virológico</a:t>
                      </a:r>
                      <a:endParaRPr kumimoji="0" lang="es-AR" sz="1800" b="1" i="0" u="none" strike="noStrike" cap="none" normalizeH="0" baseline="0" noProof="0" dirty="0">
                        <a:ln>
                          <a:noFill/>
                        </a:ln>
                        <a:solidFill>
                          <a:srgbClr val="000066"/>
                        </a:solidFill>
                        <a:effectLst/>
                        <a:latin typeface="Calibri" pitchFamily="-84" charset="0"/>
                        <a:ea typeface="ＭＳ Ｐゴシック" pitchFamily="-84" charset="-128"/>
                        <a:cs typeface="ＭＳ Ｐゴシック" pitchFamily="-84" charset="-128"/>
                      </a:endParaRPr>
                    </a:p>
                  </a:txBody>
                  <a:tcPr marT="45712" marB="45712"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c hMerge="1">
                  <a:txBody>
                    <a:bodyPr/>
                    <a:lstStyle/>
                    <a:p>
                      <a:endParaRPr lang="fr-FR"/>
                    </a:p>
                  </a:txBody>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84" charset="2"/>
                        <a:buNone/>
                        <a:tabLst/>
                      </a:pPr>
                      <a:r>
                        <a:rPr kumimoji="0" lang="es-AR" sz="1800" b="1" i="0" u="none" strike="noStrike" cap="none" normalizeH="0" baseline="0" noProof="0" smtClean="0">
                          <a:ln>
                            <a:noFill/>
                          </a:ln>
                          <a:solidFill>
                            <a:schemeClr val="bg1"/>
                          </a:solidFill>
                          <a:effectLst/>
                          <a:latin typeface="Calibri" pitchFamily="-84" charset="0"/>
                          <a:ea typeface="ＭＳ Ｐゴシック" pitchFamily="-84" charset="-128"/>
                          <a:cs typeface="ＭＳ Ｐゴシック" pitchFamily="-84" charset="-128"/>
                        </a:rPr>
                        <a:t>RAL BID</a:t>
                      </a:r>
                      <a:br>
                        <a:rPr kumimoji="0" lang="es-AR" sz="1800" b="1" i="0" u="none" strike="noStrike" cap="none" normalizeH="0" baseline="0" noProof="0" smtClean="0">
                          <a:ln>
                            <a:noFill/>
                          </a:ln>
                          <a:solidFill>
                            <a:schemeClr val="bg1"/>
                          </a:solidFill>
                          <a:effectLst/>
                          <a:latin typeface="Calibri" pitchFamily="-84" charset="0"/>
                          <a:ea typeface="ＭＳ Ｐゴシック" pitchFamily="-84" charset="-128"/>
                          <a:cs typeface="ＭＳ Ｐゴシック" pitchFamily="-84" charset="-128"/>
                        </a:rPr>
                      </a:br>
                      <a:r>
                        <a:rPr kumimoji="0" lang="es-AR" sz="1800" b="1" i="0" u="none" strike="noStrike" cap="none" normalizeH="0" baseline="0" noProof="0" smtClean="0">
                          <a:ln>
                            <a:noFill/>
                          </a:ln>
                          <a:solidFill>
                            <a:schemeClr val="bg1"/>
                          </a:solidFill>
                          <a:effectLst/>
                          <a:latin typeface="Calibri" pitchFamily="-84" charset="0"/>
                          <a:ea typeface="ＭＳ Ｐゴシック" pitchFamily="-84" charset="-128"/>
                          <a:cs typeface="ＭＳ Ｐゴシック" pitchFamily="-84" charset="-128"/>
                        </a:rPr>
                        <a:t>N = 388</a:t>
                      </a:r>
                    </a:p>
                  </a:txBody>
                  <a:tcPr marT="45712" marB="45712"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6666FF"/>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84" charset="2"/>
                        <a:buNone/>
                        <a:tabLst/>
                      </a:pPr>
                      <a:r>
                        <a:rPr kumimoji="0" lang="es-AR" sz="1800" b="1" i="0" u="none" strike="noStrike" cap="none" normalizeH="0" baseline="0" noProof="0" smtClean="0">
                          <a:ln>
                            <a:noFill/>
                          </a:ln>
                          <a:solidFill>
                            <a:schemeClr val="bg1"/>
                          </a:solidFill>
                          <a:effectLst/>
                          <a:latin typeface="Calibri" pitchFamily="-84" charset="0"/>
                          <a:ea typeface="ＭＳ Ｐゴシック" pitchFamily="-84" charset="-128"/>
                          <a:cs typeface="ＭＳ Ｐゴシック" pitchFamily="-84" charset="-128"/>
                        </a:rPr>
                        <a:t>RAL QD</a:t>
                      </a:r>
                      <a:br>
                        <a:rPr kumimoji="0" lang="es-AR" sz="1800" b="1" i="0" u="none" strike="noStrike" cap="none" normalizeH="0" baseline="0" noProof="0" smtClean="0">
                          <a:ln>
                            <a:noFill/>
                          </a:ln>
                          <a:solidFill>
                            <a:schemeClr val="bg1"/>
                          </a:solidFill>
                          <a:effectLst/>
                          <a:latin typeface="Calibri" pitchFamily="-84" charset="0"/>
                          <a:ea typeface="ＭＳ Ｐゴシック" pitchFamily="-84" charset="-128"/>
                          <a:cs typeface="ＭＳ Ｐゴシック" pitchFamily="-84" charset="-128"/>
                        </a:rPr>
                      </a:br>
                      <a:r>
                        <a:rPr kumimoji="0" lang="es-AR" sz="1800" b="1" i="0" u="none" strike="noStrike" cap="none" normalizeH="0" baseline="0" noProof="0" smtClean="0">
                          <a:ln>
                            <a:noFill/>
                          </a:ln>
                          <a:solidFill>
                            <a:schemeClr val="bg1"/>
                          </a:solidFill>
                          <a:effectLst/>
                          <a:latin typeface="Calibri" pitchFamily="-84" charset="0"/>
                          <a:ea typeface="ＭＳ Ｐゴシック" pitchFamily="-84" charset="-128"/>
                          <a:cs typeface="ＭＳ Ｐゴシック" pitchFamily="-84" charset="-128"/>
                        </a:rPr>
                        <a:t>N = 382</a:t>
                      </a:r>
                    </a:p>
                  </a:txBody>
                  <a:tcPr marT="45712" marB="45712"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660066"/>
                    </a:solidFill>
                  </a:tcPr>
                </a:tc>
              </a:tr>
              <a:tr h="304768">
                <a:tc gridSpan="2">
                  <a:txBody>
                    <a:bodyPr/>
                    <a:lstStyle/>
                    <a:p>
                      <a:pPr marL="0" marR="0" lvl="0" indent="0" algn="l" defTabSz="914400" rtl="0" eaLnBrk="1" fontAlgn="base" latinLnBrk="0" hangingPunct="1">
                        <a:lnSpc>
                          <a:spcPct val="100000"/>
                        </a:lnSpc>
                        <a:spcBef>
                          <a:spcPct val="0"/>
                        </a:spcBef>
                        <a:spcAft>
                          <a:spcPct val="0"/>
                        </a:spcAft>
                        <a:buClrTx/>
                        <a:buSzTx/>
                        <a:buFont typeface="Wingdings" pitchFamily="-84" charset="2"/>
                        <a:buNone/>
                        <a:tabLst/>
                      </a:pPr>
                      <a:r>
                        <a:rPr kumimoji="0" lang="es-AR" sz="1400" b="1" i="0" u="none" strike="noStrike" cap="none" normalizeH="0" baseline="0" noProof="0" smtClean="0">
                          <a:ln>
                            <a:noFill/>
                          </a:ln>
                          <a:solidFill>
                            <a:srgbClr val="000066"/>
                          </a:solidFill>
                          <a:effectLst/>
                          <a:latin typeface="Arial" pitchFamily="-84" charset="0"/>
                          <a:ea typeface="ＭＳ Ｐゴシック" pitchFamily="-84" charset="-128"/>
                          <a:cs typeface="ＭＳ Ｐゴシック" pitchFamily="-84" charset="-128"/>
                        </a:rPr>
                        <a:t>Definición de fallo virológico</a:t>
                      </a:r>
                      <a:endParaRPr kumimoji="0" lang="es-AR" sz="1400" b="1" i="0" u="none" strike="noStrike" cap="none" normalizeH="0" baseline="0" noProof="0">
                        <a:ln>
                          <a:noFill/>
                        </a:ln>
                        <a:solidFill>
                          <a:srgbClr val="000066"/>
                        </a:solidFill>
                        <a:effectLst/>
                        <a:latin typeface="Arial" pitchFamily="-84" charset="0"/>
                        <a:ea typeface="ＭＳ Ｐゴシック" pitchFamily="-84" charset="-128"/>
                        <a:cs typeface="ＭＳ Ｐゴシック" pitchFamily="-84" charset="-128"/>
                      </a:endParaRPr>
                    </a:p>
                  </a:txBody>
                  <a:tcPr marT="45712" marB="45712"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hMerge="1">
                  <a:txBody>
                    <a:bodyPr/>
                    <a:lstStyle/>
                    <a:p>
                      <a:endParaRPr lang="fr-FR"/>
                    </a:p>
                  </a:txBody>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84" charset="2"/>
                        <a:buNone/>
                        <a:tabLst/>
                      </a:pPr>
                      <a:r>
                        <a:rPr kumimoji="0" lang="es-AR" sz="1400" b="1" i="0" u="none" strike="noStrike" cap="none" normalizeH="0" baseline="0" noProof="0" smtClean="0">
                          <a:ln>
                            <a:noFill/>
                          </a:ln>
                          <a:solidFill>
                            <a:srgbClr val="000066"/>
                          </a:solidFill>
                          <a:effectLst/>
                          <a:latin typeface="Arial" pitchFamily="-84" charset="0"/>
                          <a:ea typeface="ＭＳ Ｐゴシック" pitchFamily="-84" charset="-128"/>
                          <a:cs typeface="ＭＳ Ｐゴシック" pitchFamily="-84" charset="-128"/>
                        </a:rPr>
                        <a:t>35 (9%)</a:t>
                      </a:r>
                    </a:p>
                  </a:txBody>
                  <a:tcPr marT="45712" marB="45712"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84" charset="2"/>
                        <a:buNone/>
                        <a:tabLst/>
                      </a:pPr>
                      <a:r>
                        <a:rPr kumimoji="0" lang="es-AR" sz="1400" b="1" i="0" u="none" strike="noStrike" cap="none" normalizeH="0" baseline="0" noProof="0" smtClean="0">
                          <a:ln>
                            <a:noFill/>
                          </a:ln>
                          <a:solidFill>
                            <a:srgbClr val="000066"/>
                          </a:solidFill>
                          <a:effectLst/>
                          <a:latin typeface="Arial" pitchFamily="-84" charset="0"/>
                          <a:ea typeface="ＭＳ Ｐゴシック" pitchFamily="-84" charset="-128"/>
                          <a:cs typeface="ＭＳ Ｐゴシック" pitchFamily="-84" charset="-128"/>
                        </a:rPr>
                        <a:t>53 (14%)</a:t>
                      </a:r>
                    </a:p>
                  </a:txBody>
                  <a:tcPr marT="45712" marB="45712"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r>
              <a:tr h="304768">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84" charset="2"/>
                        <a:buNone/>
                        <a:tabLst/>
                      </a:pPr>
                      <a:endParaRPr kumimoji="0" lang="es-AR" sz="1400" b="1" i="0" u="none" strike="noStrike" cap="none" normalizeH="0" baseline="0" noProof="0">
                        <a:ln>
                          <a:noFill/>
                        </a:ln>
                        <a:solidFill>
                          <a:srgbClr val="000066"/>
                        </a:solidFill>
                        <a:effectLst/>
                        <a:latin typeface="Arial" pitchFamily="-84" charset="0"/>
                        <a:ea typeface="ＭＳ Ｐゴシック" pitchFamily="-84" charset="-128"/>
                        <a:cs typeface="ＭＳ Ｐゴシック" pitchFamily="-84" charset="-128"/>
                      </a:endParaRPr>
                    </a:p>
                  </a:txBody>
                  <a:tcPr marT="45712" marB="45712" anchor="ctr" horzOverflow="overflow">
                    <a:lnL w="12700" cap="flat" cmpd="sng" algn="ctr">
                      <a:solidFill>
                        <a:srgbClr val="C0C0C0"/>
                      </a:solidFill>
                      <a:prstDash val="solid"/>
                      <a:round/>
                      <a:headEnd type="none" w="med" len="med"/>
                      <a:tailEnd type="none" w="med" len="med"/>
                    </a:lnL>
                    <a:lnR>
                      <a:noFill/>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AR" sz="1400" b="1" i="0" u="none" strike="noStrike" cap="none" normalizeH="0" baseline="0" noProof="0" smtClean="0">
                          <a:ln>
                            <a:noFill/>
                          </a:ln>
                          <a:solidFill>
                            <a:srgbClr val="000066"/>
                          </a:solidFill>
                          <a:effectLst/>
                          <a:latin typeface="Arial" pitchFamily="-84" charset="0"/>
                          <a:ea typeface="ＭＳ Ｐゴシック" pitchFamily="-84" charset="-128"/>
                          <a:cs typeface="ＭＳ Ｐゴシック" pitchFamily="-84" charset="-128"/>
                        </a:rPr>
                        <a:t>No respuesta</a:t>
                      </a:r>
                    </a:p>
                  </a:txBody>
                  <a:tcPr marT="45712" marB="45712" anchor="ctr" horzOverflow="overflow">
                    <a:lnL>
                      <a:noFill/>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s-AR" sz="1400" b="1" i="0" u="none" strike="noStrike" cap="none" normalizeH="0" baseline="0" noProof="0" smtClean="0">
                          <a:ln>
                            <a:noFill/>
                          </a:ln>
                          <a:solidFill>
                            <a:srgbClr val="000066"/>
                          </a:solidFill>
                          <a:effectLst/>
                          <a:latin typeface="Arial" pitchFamily="-84" charset="0"/>
                          <a:ea typeface="ＭＳ Ｐゴシック" pitchFamily="-84" charset="-128"/>
                          <a:cs typeface="ＭＳ Ｐゴシック" pitchFamily="-84" charset="-128"/>
                        </a:rPr>
                        <a:t>14</a:t>
                      </a:r>
                    </a:p>
                  </a:txBody>
                  <a:tcPr marT="45712" marB="45712"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s-AR" sz="1400" b="1" i="0" u="none" strike="noStrike" cap="none" normalizeH="0" baseline="0" noProof="0" smtClean="0">
                          <a:ln>
                            <a:noFill/>
                          </a:ln>
                          <a:solidFill>
                            <a:srgbClr val="000066"/>
                          </a:solidFill>
                          <a:effectLst/>
                          <a:latin typeface="Arial" pitchFamily="-84" charset="0"/>
                          <a:ea typeface="ＭＳ Ｐゴシック" pitchFamily="-84" charset="-128"/>
                          <a:cs typeface="ＭＳ Ｐゴシック" pitchFamily="-84" charset="-128"/>
                        </a:rPr>
                        <a:t>22</a:t>
                      </a:r>
                    </a:p>
                  </a:txBody>
                  <a:tcPr marT="45712" marB="45712"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r>
              <a:tr h="304768">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84" charset="2"/>
                        <a:buNone/>
                        <a:tabLst/>
                      </a:pPr>
                      <a:endParaRPr kumimoji="0" lang="es-AR" sz="1400" b="1" i="0" u="none" strike="noStrike" cap="none" normalizeH="0" baseline="0" noProof="0">
                        <a:ln>
                          <a:noFill/>
                        </a:ln>
                        <a:solidFill>
                          <a:srgbClr val="000066"/>
                        </a:solidFill>
                        <a:effectLst/>
                        <a:latin typeface="Arial" pitchFamily="-84" charset="0"/>
                        <a:ea typeface="ＭＳ Ｐゴシック" pitchFamily="-84" charset="-128"/>
                        <a:cs typeface="ＭＳ Ｐゴシック" pitchFamily="-84" charset="-128"/>
                      </a:endParaRPr>
                    </a:p>
                  </a:txBody>
                  <a:tcPr marT="45712" marB="45712" anchor="ctr" horzOverflow="overflow">
                    <a:lnL w="12700" cap="flat" cmpd="sng" algn="ctr">
                      <a:solidFill>
                        <a:srgbClr val="C0C0C0"/>
                      </a:solidFill>
                      <a:prstDash val="solid"/>
                      <a:round/>
                      <a:headEnd type="none" w="med" len="med"/>
                      <a:tailEnd type="none" w="med" len="med"/>
                    </a:lnL>
                    <a:lnR>
                      <a:noFill/>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AR" sz="1400" b="1" i="0" u="none" strike="noStrike" cap="none" normalizeH="0" baseline="0" noProof="0" smtClean="0">
                          <a:ln>
                            <a:noFill/>
                          </a:ln>
                          <a:solidFill>
                            <a:srgbClr val="000066"/>
                          </a:solidFill>
                          <a:effectLst/>
                          <a:latin typeface="Arial" pitchFamily="-84" charset="0"/>
                          <a:ea typeface="ＭＳ Ｐゴシック" pitchFamily="-84" charset="-128"/>
                          <a:cs typeface="ＭＳ Ｐゴシック" pitchFamily="-84" charset="-128"/>
                        </a:rPr>
                        <a:t>Rebote</a:t>
                      </a:r>
                    </a:p>
                  </a:txBody>
                  <a:tcPr marT="45712" marB="45712" anchor="ctr" horzOverflow="overflow">
                    <a:lnL>
                      <a:noFill/>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s-AR" sz="1400" b="1" i="0" u="none" strike="noStrike" cap="none" normalizeH="0" baseline="0" noProof="0" smtClean="0">
                          <a:ln>
                            <a:noFill/>
                          </a:ln>
                          <a:solidFill>
                            <a:srgbClr val="000066"/>
                          </a:solidFill>
                          <a:effectLst/>
                          <a:latin typeface="Arial" pitchFamily="-84" charset="0"/>
                          <a:ea typeface="ＭＳ Ｐゴシック" pitchFamily="-84" charset="-128"/>
                          <a:cs typeface="ＭＳ Ｐゴシック" pitchFamily="-84" charset="-128"/>
                        </a:rPr>
                        <a:t>21</a:t>
                      </a:r>
                    </a:p>
                  </a:txBody>
                  <a:tcPr marT="45712" marB="45712"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s-AR" sz="1400" b="1" i="0" u="none" strike="noStrike" cap="none" normalizeH="0" baseline="0" noProof="0" smtClean="0">
                          <a:ln>
                            <a:noFill/>
                          </a:ln>
                          <a:solidFill>
                            <a:srgbClr val="000066"/>
                          </a:solidFill>
                          <a:effectLst/>
                          <a:latin typeface="Arial" pitchFamily="-84" charset="0"/>
                          <a:ea typeface="ＭＳ Ｐゴシック" pitchFamily="-84" charset="-128"/>
                          <a:cs typeface="ＭＳ Ｐゴシック" pitchFamily="-84" charset="-128"/>
                        </a:rPr>
                        <a:t>31</a:t>
                      </a:r>
                    </a:p>
                  </a:txBody>
                  <a:tcPr marT="45712" marB="45712"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r>
              <a:tr h="304768">
                <a:tc gridSpan="2">
                  <a:txBody>
                    <a:bodyPr/>
                    <a:lstStyle/>
                    <a:p>
                      <a:pPr marL="0" marR="0" lvl="0" indent="0" algn="l" defTabSz="914400" rtl="0" eaLnBrk="1" fontAlgn="base" latinLnBrk="0" hangingPunct="1">
                        <a:lnSpc>
                          <a:spcPct val="100000"/>
                        </a:lnSpc>
                        <a:spcBef>
                          <a:spcPct val="0"/>
                        </a:spcBef>
                        <a:spcAft>
                          <a:spcPct val="0"/>
                        </a:spcAft>
                        <a:buClrTx/>
                        <a:buSzTx/>
                        <a:buFont typeface="Wingdings" pitchFamily="-84" charset="2"/>
                        <a:buNone/>
                        <a:tabLst/>
                      </a:pPr>
                      <a:r>
                        <a:rPr kumimoji="0" lang="es-AR" sz="1400" b="1" i="0" u="none" strike="noStrike" cap="none" normalizeH="0" baseline="0" noProof="0" smtClean="0">
                          <a:ln>
                            <a:noFill/>
                          </a:ln>
                          <a:solidFill>
                            <a:srgbClr val="000066"/>
                          </a:solidFill>
                          <a:effectLst/>
                          <a:latin typeface="Arial" pitchFamily="-84" charset="0"/>
                          <a:ea typeface="ＭＳ Ｐゴシック" pitchFamily="-84" charset="-128"/>
                          <a:cs typeface="ＭＳ Ｐゴシック" pitchFamily="-84" charset="-128"/>
                        </a:rPr>
                        <a:t>Evaluación de emergencia de mutaciones de resistencia *</a:t>
                      </a:r>
                      <a:endParaRPr kumimoji="0" lang="es-AR" sz="1400" b="1" i="0" u="none" strike="noStrike" cap="none" normalizeH="0" baseline="0" noProof="0">
                        <a:ln>
                          <a:noFill/>
                        </a:ln>
                        <a:solidFill>
                          <a:srgbClr val="000066"/>
                        </a:solidFill>
                        <a:effectLst/>
                        <a:latin typeface="Arial" pitchFamily="-84" charset="0"/>
                        <a:ea typeface="ＭＳ Ｐゴシック" pitchFamily="-84" charset="-128"/>
                        <a:cs typeface="ＭＳ Ｐゴシック" pitchFamily="-84" charset="-128"/>
                      </a:endParaRPr>
                    </a:p>
                  </a:txBody>
                  <a:tcPr marT="45712" marB="45712"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hMerge="1">
                  <a:txBody>
                    <a:bodyPr/>
                    <a:lstStyle/>
                    <a:p>
                      <a:endParaRPr lang="fr-FR"/>
                    </a:p>
                  </a:txBody>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84" charset="2"/>
                        <a:buNone/>
                        <a:tabLst/>
                      </a:pPr>
                      <a:r>
                        <a:rPr kumimoji="0" lang="es-AR" sz="1400" b="1" i="0" u="none" strike="noStrike" cap="none" normalizeH="0" baseline="0" noProof="0" smtClean="0">
                          <a:ln>
                            <a:noFill/>
                          </a:ln>
                          <a:solidFill>
                            <a:srgbClr val="000066"/>
                          </a:solidFill>
                          <a:effectLst/>
                          <a:latin typeface="Arial" pitchFamily="-84" charset="0"/>
                          <a:ea typeface="ＭＳ Ｐゴシック" pitchFamily="-84" charset="-128"/>
                          <a:cs typeface="ＭＳ Ｐゴシック" pitchFamily="-84" charset="-128"/>
                        </a:rPr>
                        <a:t>16</a:t>
                      </a:r>
                    </a:p>
                  </a:txBody>
                  <a:tcPr marT="45712" marB="45712"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84" charset="2"/>
                        <a:buNone/>
                        <a:tabLst/>
                      </a:pPr>
                      <a:r>
                        <a:rPr kumimoji="0" lang="es-AR" sz="1400" b="1" i="0" u="none" strike="noStrike" cap="none" normalizeH="0" baseline="0" noProof="0" smtClean="0">
                          <a:ln>
                            <a:noFill/>
                          </a:ln>
                          <a:solidFill>
                            <a:srgbClr val="000066"/>
                          </a:solidFill>
                          <a:effectLst/>
                          <a:latin typeface="Arial" pitchFamily="-84" charset="0"/>
                          <a:ea typeface="ＭＳ Ｐゴシック" pitchFamily="-84" charset="-128"/>
                          <a:cs typeface="ＭＳ Ｐゴシック" pitchFamily="-84" charset="-128"/>
                        </a:rPr>
                        <a:t>30</a:t>
                      </a:r>
                    </a:p>
                  </a:txBody>
                  <a:tcPr marT="45712" marB="45712"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r>
              <a:tr h="304768">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84" charset="2"/>
                        <a:buNone/>
                        <a:tabLst/>
                      </a:pPr>
                      <a:endParaRPr kumimoji="0" lang="es-AR" sz="1400" b="1" i="0" u="none" strike="noStrike" cap="none" normalizeH="0" baseline="0" noProof="0">
                        <a:ln>
                          <a:noFill/>
                        </a:ln>
                        <a:solidFill>
                          <a:srgbClr val="000066"/>
                        </a:solidFill>
                        <a:effectLst/>
                        <a:latin typeface="Arial" pitchFamily="-84" charset="0"/>
                        <a:ea typeface="ＭＳ Ｐゴシック" pitchFamily="-84" charset="-128"/>
                        <a:cs typeface="ＭＳ Ｐゴシック" pitchFamily="-84" charset="-128"/>
                      </a:endParaRPr>
                    </a:p>
                  </a:txBody>
                  <a:tcPr marT="45712" marB="45712" anchor="ctr" horzOverflow="overflow">
                    <a:lnL w="12700" cap="flat" cmpd="sng" algn="ctr">
                      <a:solidFill>
                        <a:srgbClr val="C0C0C0"/>
                      </a:solidFill>
                      <a:prstDash val="solid"/>
                      <a:round/>
                      <a:headEnd type="none" w="med" len="med"/>
                      <a:tailEnd type="none" w="med" len="med"/>
                    </a:lnL>
                    <a:lnR>
                      <a:noFill/>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AR" sz="1400" b="1" i="0" u="none" strike="noStrike" cap="none" normalizeH="0" baseline="0" noProof="0" smtClean="0">
                          <a:ln>
                            <a:noFill/>
                          </a:ln>
                          <a:solidFill>
                            <a:srgbClr val="000066"/>
                          </a:solidFill>
                          <a:effectLst/>
                          <a:latin typeface="Arial" pitchFamily="-84" charset="0"/>
                          <a:ea typeface="ＭＳ Ｐゴシック" pitchFamily="-84" charset="-128"/>
                          <a:cs typeface="ＭＳ Ｐゴシック" pitchFamily="-84" charset="-128"/>
                        </a:rPr>
                        <a:t>No resultados disponibles (problemas técnicos)</a:t>
                      </a:r>
                      <a:endParaRPr kumimoji="0" lang="es-AR" sz="1400" b="1" i="0" u="none" strike="noStrike" cap="none" normalizeH="0" baseline="0" noProof="0">
                        <a:ln>
                          <a:noFill/>
                        </a:ln>
                        <a:solidFill>
                          <a:srgbClr val="000066"/>
                        </a:solidFill>
                        <a:effectLst/>
                        <a:latin typeface="Arial" pitchFamily="-84" charset="0"/>
                        <a:ea typeface="ＭＳ Ｐゴシック" pitchFamily="-84" charset="-128"/>
                        <a:cs typeface="ＭＳ Ｐゴシック" pitchFamily="-84" charset="-128"/>
                      </a:endParaRPr>
                    </a:p>
                  </a:txBody>
                  <a:tcPr marT="45712" marB="45712" anchor="ctr" horzOverflow="overflow">
                    <a:lnL>
                      <a:noFill/>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s-AR" sz="1400" b="1" i="0" u="none" strike="noStrike" cap="none" normalizeH="0" baseline="0" noProof="0" smtClean="0">
                          <a:ln>
                            <a:noFill/>
                          </a:ln>
                          <a:solidFill>
                            <a:srgbClr val="000066"/>
                          </a:solidFill>
                          <a:effectLst/>
                          <a:latin typeface="Arial" pitchFamily="-84" charset="0"/>
                          <a:ea typeface="ＭＳ Ｐゴシック" pitchFamily="-84" charset="-128"/>
                          <a:cs typeface="ＭＳ Ｐゴシック" pitchFamily="-84" charset="-128"/>
                        </a:rPr>
                        <a:t>2</a:t>
                      </a:r>
                      <a:endParaRPr kumimoji="0" lang="es-AR" sz="1400" b="1" i="0" u="none" strike="noStrike" cap="none" normalizeH="0" baseline="0" noProof="0">
                        <a:ln>
                          <a:noFill/>
                        </a:ln>
                        <a:solidFill>
                          <a:srgbClr val="000066"/>
                        </a:solidFill>
                        <a:effectLst/>
                        <a:latin typeface="Arial" pitchFamily="-84" charset="0"/>
                        <a:ea typeface="ＭＳ Ｐゴシック" pitchFamily="-84" charset="-128"/>
                        <a:cs typeface="ＭＳ Ｐゴシック" pitchFamily="-84" charset="-128"/>
                      </a:endParaRPr>
                    </a:p>
                  </a:txBody>
                  <a:tcPr marT="45712" marB="45712"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s-AR" sz="1400" b="1" i="0" u="none" strike="noStrike" cap="none" normalizeH="0" baseline="0" noProof="0" smtClean="0">
                          <a:ln>
                            <a:noFill/>
                          </a:ln>
                          <a:solidFill>
                            <a:srgbClr val="000066"/>
                          </a:solidFill>
                          <a:effectLst/>
                          <a:latin typeface="Arial" pitchFamily="-84" charset="0"/>
                          <a:ea typeface="ＭＳ Ｐゴシック" pitchFamily="-84" charset="-128"/>
                          <a:cs typeface="ＭＳ Ｐゴシック" pitchFamily="-84" charset="-128"/>
                        </a:rPr>
                        <a:t>2</a:t>
                      </a:r>
                      <a:endParaRPr kumimoji="0" lang="es-AR" sz="1400" b="1" i="0" u="none" strike="noStrike" cap="none" normalizeH="0" baseline="0" noProof="0">
                        <a:ln>
                          <a:noFill/>
                        </a:ln>
                        <a:solidFill>
                          <a:srgbClr val="000066"/>
                        </a:solidFill>
                        <a:effectLst/>
                        <a:latin typeface="Arial" pitchFamily="-84" charset="0"/>
                        <a:ea typeface="ＭＳ Ｐゴシック" pitchFamily="-84" charset="-128"/>
                        <a:cs typeface="ＭＳ Ｐゴシック" pitchFamily="-84" charset="-128"/>
                      </a:endParaRPr>
                    </a:p>
                  </a:txBody>
                  <a:tcPr marT="45712" marB="45712"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r>
              <a:tr h="304768">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84" charset="2"/>
                        <a:buNone/>
                        <a:tabLst/>
                      </a:pPr>
                      <a:endParaRPr kumimoji="0" lang="es-AR" sz="1400" b="1" i="0" u="none" strike="noStrike" cap="none" normalizeH="0" baseline="0" noProof="0">
                        <a:ln>
                          <a:noFill/>
                        </a:ln>
                        <a:solidFill>
                          <a:srgbClr val="000066"/>
                        </a:solidFill>
                        <a:effectLst/>
                        <a:latin typeface="Arial" pitchFamily="-84" charset="0"/>
                        <a:ea typeface="ＭＳ Ｐゴシック" pitchFamily="-84" charset="-128"/>
                        <a:cs typeface="ＭＳ Ｐゴシック" pitchFamily="-84" charset="-128"/>
                      </a:endParaRPr>
                    </a:p>
                  </a:txBody>
                  <a:tcPr marT="45712" marB="45712" anchor="ctr" horzOverflow="overflow">
                    <a:lnL w="12700" cap="flat" cmpd="sng" algn="ctr">
                      <a:solidFill>
                        <a:srgbClr val="C0C0C0"/>
                      </a:solidFill>
                      <a:prstDash val="solid"/>
                      <a:round/>
                      <a:headEnd type="none" w="med" len="med"/>
                      <a:tailEnd type="none" w="med" len="med"/>
                    </a:lnL>
                    <a:lnR>
                      <a:noFill/>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84" charset="2"/>
                        <a:buNone/>
                        <a:tabLst/>
                      </a:pPr>
                      <a:r>
                        <a:rPr kumimoji="0" lang="es-AR" sz="1400" b="1" i="0" u="none" strike="noStrike" cap="none" normalizeH="0" baseline="0" noProof="0" smtClean="0">
                          <a:ln>
                            <a:noFill/>
                          </a:ln>
                          <a:solidFill>
                            <a:srgbClr val="000066"/>
                          </a:solidFill>
                          <a:effectLst/>
                          <a:latin typeface="Arial" pitchFamily="-84" charset="0"/>
                          <a:ea typeface="ＭＳ Ｐゴシック" pitchFamily="-84" charset="-128"/>
                          <a:cs typeface="ＭＳ Ｐゴシック" pitchFamily="-84" charset="-128"/>
                        </a:rPr>
                        <a:t>Mutaciones de resisencia para RAL + M184I/V </a:t>
                      </a:r>
                      <a:endParaRPr kumimoji="0" lang="es-AR" sz="1400" b="1" i="0" u="none" strike="noStrike" cap="none" normalizeH="0" baseline="0" noProof="0">
                        <a:ln>
                          <a:noFill/>
                        </a:ln>
                        <a:solidFill>
                          <a:srgbClr val="000066"/>
                        </a:solidFill>
                        <a:effectLst/>
                        <a:latin typeface="Arial" pitchFamily="-84" charset="0"/>
                        <a:ea typeface="ＭＳ Ｐゴシック" pitchFamily="-84" charset="-128"/>
                        <a:cs typeface="ＭＳ Ｐゴシック" pitchFamily="-84" charset="-128"/>
                      </a:endParaRPr>
                    </a:p>
                  </a:txBody>
                  <a:tcPr marT="45712" marB="45712" anchor="ctr" horzOverflow="overflow">
                    <a:lnL>
                      <a:noFill/>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84" charset="2"/>
                        <a:buNone/>
                        <a:tabLst/>
                      </a:pPr>
                      <a:r>
                        <a:rPr kumimoji="0" lang="es-AR" sz="1400" b="1" i="0" u="none" strike="noStrike" cap="none" normalizeH="0" baseline="0" noProof="0" smtClean="0">
                          <a:ln>
                            <a:noFill/>
                          </a:ln>
                          <a:solidFill>
                            <a:srgbClr val="000066"/>
                          </a:solidFill>
                          <a:effectLst/>
                          <a:latin typeface="Arial" pitchFamily="-84" charset="0"/>
                          <a:ea typeface="ＭＳ Ｐゴシック" pitchFamily="-84" charset="-128"/>
                          <a:cs typeface="ＭＳ Ｐゴシック" pitchFamily="-84" charset="-128"/>
                        </a:rPr>
                        <a:t>2/12</a:t>
                      </a:r>
                    </a:p>
                  </a:txBody>
                  <a:tcPr marT="45712" marB="45712"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84" charset="2"/>
                        <a:buNone/>
                        <a:tabLst/>
                      </a:pPr>
                      <a:r>
                        <a:rPr kumimoji="0" lang="es-AR" sz="1400" b="1" i="0" u="none" strike="noStrike" cap="none" normalizeH="0" baseline="0" noProof="0" smtClean="0">
                          <a:ln>
                            <a:noFill/>
                          </a:ln>
                          <a:solidFill>
                            <a:srgbClr val="000066"/>
                          </a:solidFill>
                          <a:effectLst/>
                          <a:latin typeface="Arial" pitchFamily="-84" charset="0"/>
                          <a:ea typeface="ＭＳ Ｐゴシック" pitchFamily="-84" charset="-128"/>
                          <a:cs typeface="ＭＳ Ｐゴシック" pitchFamily="-84" charset="-128"/>
                        </a:rPr>
                        <a:t>9/27</a:t>
                      </a:r>
                    </a:p>
                  </a:txBody>
                  <a:tcPr marT="45712" marB="45712"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r>
              <a:tr h="304768">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84" charset="2"/>
                        <a:buNone/>
                        <a:tabLst/>
                      </a:pPr>
                      <a:endParaRPr kumimoji="0" lang="es-AR" sz="1400" b="1" i="0" u="none" strike="noStrike" cap="none" normalizeH="0" baseline="0" noProof="0">
                        <a:ln>
                          <a:noFill/>
                        </a:ln>
                        <a:solidFill>
                          <a:srgbClr val="000066"/>
                        </a:solidFill>
                        <a:effectLst/>
                        <a:latin typeface="Arial" pitchFamily="-84" charset="0"/>
                        <a:ea typeface="ＭＳ Ｐゴシック" pitchFamily="-84" charset="-128"/>
                        <a:cs typeface="ＭＳ Ｐゴシック" pitchFamily="-84" charset="-128"/>
                      </a:endParaRPr>
                    </a:p>
                  </a:txBody>
                  <a:tcPr marT="45712" marB="45712" anchor="ctr" horzOverflow="overflow">
                    <a:lnL w="12700" cap="flat" cmpd="sng" algn="ctr">
                      <a:solidFill>
                        <a:srgbClr val="C0C0C0"/>
                      </a:solidFill>
                      <a:prstDash val="solid"/>
                      <a:round/>
                      <a:headEnd type="none" w="med" len="med"/>
                      <a:tailEnd type="none" w="med" len="med"/>
                    </a:lnL>
                    <a:lnR>
                      <a:noFill/>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84" charset="2"/>
                        <a:buNone/>
                        <a:tabLst/>
                      </a:pPr>
                      <a:r>
                        <a:rPr kumimoji="0" lang="es-AR" sz="1400" b="1" i="0" u="none" strike="noStrike" cap="none" normalizeH="0" baseline="0" noProof="0" smtClean="0">
                          <a:ln>
                            <a:noFill/>
                          </a:ln>
                          <a:solidFill>
                            <a:srgbClr val="000066"/>
                          </a:solidFill>
                          <a:effectLst/>
                          <a:latin typeface="Arial" pitchFamily="-84" charset="0"/>
                          <a:ea typeface="ＭＳ Ｐゴシック" pitchFamily="-84" charset="-128"/>
                          <a:cs typeface="ＭＳ Ｐゴシック" pitchFamily="-84" charset="-128"/>
                        </a:rPr>
                        <a:t>M184I/V solo</a:t>
                      </a:r>
                    </a:p>
                  </a:txBody>
                  <a:tcPr marT="45712" marB="45712" anchor="ctr" horzOverflow="overflow">
                    <a:lnL>
                      <a:noFill/>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84" charset="2"/>
                        <a:buNone/>
                        <a:tabLst/>
                      </a:pPr>
                      <a:r>
                        <a:rPr kumimoji="0" lang="es-AR" sz="1400" b="1" i="0" u="none" strike="noStrike" cap="none" normalizeH="0" baseline="0" noProof="0" smtClean="0">
                          <a:ln>
                            <a:noFill/>
                          </a:ln>
                          <a:solidFill>
                            <a:srgbClr val="000066"/>
                          </a:solidFill>
                          <a:effectLst/>
                          <a:latin typeface="Arial" pitchFamily="-84" charset="0"/>
                          <a:ea typeface="ＭＳ Ｐゴシック" pitchFamily="-84" charset="-128"/>
                          <a:cs typeface="ＭＳ Ｐゴシック" pitchFamily="-84" charset="-128"/>
                        </a:rPr>
                        <a:t>4/13</a:t>
                      </a:r>
                    </a:p>
                  </a:txBody>
                  <a:tcPr marT="45712" marB="45712"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84" charset="2"/>
                        <a:buNone/>
                        <a:tabLst/>
                      </a:pPr>
                      <a:r>
                        <a:rPr kumimoji="0" lang="es-AR" sz="1400" b="1" i="0" u="none" strike="noStrike" cap="none" normalizeH="0" baseline="0" noProof="0" smtClean="0">
                          <a:ln>
                            <a:noFill/>
                          </a:ln>
                          <a:solidFill>
                            <a:srgbClr val="000066"/>
                          </a:solidFill>
                          <a:effectLst/>
                          <a:latin typeface="Arial" pitchFamily="-84" charset="0"/>
                          <a:ea typeface="ＭＳ Ｐゴシック" pitchFamily="-84" charset="-128"/>
                          <a:cs typeface="ＭＳ Ｐゴシック" pitchFamily="-84" charset="-128"/>
                        </a:rPr>
                        <a:t>11/28</a:t>
                      </a:r>
                    </a:p>
                  </a:txBody>
                  <a:tcPr marT="45712" marB="45712"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r>
              <a:tr h="304768">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84" charset="2"/>
                        <a:buNone/>
                        <a:tabLst/>
                      </a:pPr>
                      <a:endParaRPr kumimoji="0" lang="es-AR" sz="1400" b="1" i="0" u="none" strike="noStrike" cap="none" normalizeH="0" baseline="0" noProof="0">
                        <a:ln>
                          <a:noFill/>
                        </a:ln>
                        <a:solidFill>
                          <a:srgbClr val="000066"/>
                        </a:solidFill>
                        <a:effectLst/>
                        <a:latin typeface="Arial" pitchFamily="-84" charset="0"/>
                        <a:ea typeface="ＭＳ Ｐゴシック" pitchFamily="-84" charset="-128"/>
                        <a:cs typeface="ＭＳ Ｐゴシック" pitchFamily="-84" charset="-128"/>
                      </a:endParaRPr>
                    </a:p>
                  </a:txBody>
                  <a:tcPr marT="45712" marB="45712" anchor="ctr" horzOverflow="overflow">
                    <a:lnL w="12700" cap="flat" cmpd="sng" algn="ctr">
                      <a:solidFill>
                        <a:srgbClr val="C0C0C0"/>
                      </a:solidFill>
                      <a:prstDash val="solid"/>
                      <a:round/>
                      <a:headEnd type="none" w="med" len="med"/>
                      <a:tailEnd type="none" w="med" len="med"/>
                    </a:lnL>
                    <a:lnR>
                      <a:noFill/>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84" charset="2"/>
                        <a:buNone/>
                        <a:tabLst/>
                      </a:pPr>
                      <a:r>
                        <a:rPr kumimoji="0" lang="es-AR" sz="1400" b="1" i="0" u="none" strike="noStrike" cap="none" normalizeH="0" baseline="0" noProof="0" smtClean="0">
                          <a:ln>
                            <a:noFill/>
                          </a:ln>
                          <a:solidFill>
                            <a:srgbClr val="000066"/>
                          </a:solidFill>
                          <a:effectLst/>
                          <a:latin typeface="Arial" pitchFamily="-84" charset="0"/>
                          <a:ea typeface="ＭＳ Ｐゴシック" pitchFamily="-84" charset="-128"/>
                          <a:cs typeface="ＭＳ Ｐゴシック" pitchFamily="-84" charset="-128"/>
                        </a:rPr>
                        <a:t>No resistencia</a:t>
                      </a:r>
                    </a:p>
                  </a:txBody>
                  <a:tcPr marT="45712" marB="45712" anchor="ctr" horzOverflow="overflow">
                    <a:lnL>
                      <a:noFill/>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84" charset="2"/>
                        <a:buNone/>
                        <a:tabLst/>
                      </a:pPr>
                      <a:r>
                        <a:rPr kumimoji="0" lang="es-AR" sz="1400" b="1" i="0" u="none" strike="noStrike" cap="none" normalizeH="0" baseline="0" noProof="0" smtClean="0">
                          <a:ln>
                            <a:noFill/>
                          </a:ln>
                          <a:solidFill>
                            <a:srgbClr val="000066"/>
                          </a:solidFill>
                          <a:effectLst/>
                          <a:latin typeface="Arial" pitchFamily="-84" charset="0"/>
                          <a:ea typeface="ＭＳ Ｐゴシック" pitchFamily="-84" charset="-128"/>
                          <a:cs typeface="ＭＳ Ｐゴシック" pitchFamily="-84" charset="-128"/>
                        </a:rPr>
                        <a:t>8/14</a:t>
                      </a:r>
                    </a:p>
                  </a:txBody>
                  <a:tcPr marT="45712" marB="45712"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84" charset="2"/>
                        <a:buNone/>
                        <a:tabLst/>
                      </a:pPr>
                      <a:r>
                        <a:rPr kumimoji="0" lang="es-AR" sz="1400" b="1" i="0" u="none" strike="noStrike" cap="none" normalizeH="0" baseline="0" noProof="0" dirty="0" smtClean="0">
                          <a:ln>
                            <a:noFill/>
                          </a:ln>
                          <a:solidFill>
                            <a:srgbClr val="000066"/>
                          </a:solidFill>
                          <a:effectLst/>
                          <a:latin typeface="Arial" pitchFamily="-84" charset="0"/>
                          <a:ea typeface="ＭＳ Ｐゴシック" pitchFamily="-84" charset="-128"/>
                          <a:cs typeface="ＭＳ Ｐゴシック" pitchFamily="-84" charset="-128"/>
                        </a:rPr>
                        <a:t>8/28</a:t>
                      </a:r>
                    </a:p>
                  </a:txBody>
                  <a:tcPr marT="45712" marB="45712"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r>
            </a:tbl>
          </a:graphicData>
        </a:graphic>
      </p:graphicFrame>
      <p:sp>
        <p:nvSpPr>
          <p:cNvPr id="25651" name="ZoneTexte 5"/>
          <p:cNvSpPr txBox="1">
            <a:spLocks noChangeArrowheads="1"/>
          </p:cNvSpPr>
          <p:nvPr/>
        </p:nvSpPr>
        <p:spPr bwMode="auto">
          <a:xfrm>
            <a:off x="323850" y="5821786"/>
            <a:ext cx="8604250" cy="290512"/>
          </a:xfrm>
          <a:prstGeom prst="rect">
            <a:avLst/>
          </a:prstGeom>
          <a:noFill/>
          <a:ln w="9525">
            <a:noFill/>
            <a:miter lim="800000"/>
            <a:headEnd/>
            <a:tailEnd/>
          </a:ln>
        </p:spPr>
        <p:txBody>
          <a:bodyPr>
            <a:spAutoFit/>
          </a:bodyPr>
          <a:lstStyle/>
          <a:p>
            <a:pPr algn="l">
              <a:lnSpc>
                <a:spcPct val="90000"/>
              </a:lnSpc>
            </a:pPr>
            <a:r>
              <a:rPr lang="es-AR" sz="1400" i="0" smtClean="0">
                <a:solidFill>
                  <a:srgbClr val="000066"/>
                </a:solidFill>
              </a:rPr>
              <a:t>* El test de resistencia solo se realizó en pacientes con CV &gt; 400 c/mL</a:t>
            </a:r>
            <a:endParaRPr lang="es-AR" sz="1400" i="0">
              <a:solidFill>
                <a:srgbClr val="000066"/>
              </a:solidFill>
            </a:endParaRPr>
          </a:p>
        </p:txBody>
      </p:sp>
      <p:sp>
        <p:nvSpPr>
          <p:cNvPr id="25652" name="ZoneTexte 9"/>
          <p:cNvSpPr txBox="1">
            <a:spLocks noChangeArrowheads="1"/>
          </p:cNvSpPr>
          <p:nvPr/>
        </p:nvSpPr>
        <p:spPr bwMode="auto">
          <a:xfrm>
            <a:off x="382589" y="6027832"/>
            <a:ext cx="7731264" cy="523220"/>
          </a:xfrm>
          <a:prstGeom prst="rect">
            <a:avLst/>
          </a:prstGeom>
          <a:noFill/>
          <a:ln w="9525">
            <a:noFill/>
            <a:miter lim="800000"/>
            <a:headEnd/>
            <a:tailEnd/>
          </a:ln>
        </p:spPr>
        <p:txBody>
          <a:bodyPr wrap="square">
            <a:spAutoFit/>
          </a:bodyPr>
          <a:lstStyle/>
          <a:p>
            <a:pPr algn="l"/>
            <a:r>
              <a:rPr lang="es-AR" sz="1400" i="0" dirty="0" smtClean="0">
                <a:solidFill>
                  <a:srgbClr val="000066"/>
                </a:solidFill>
              </a:rPr>
              <a:t>2/2 (RAL BID) y 7/9 (RAL QD) pacientes que tuvieron emergencia de </a:t>
            </a:r>
            <a:r>
              <a:rPr lang="es-AR" sz="1400" i="0" dirty="0" smtClean="0">
                <a:solidFill>
                  <a:srgbClr val="000066"/>
                </a:solidFill>
              </a:rPr>
              <a:t>resistencia a </a:t>
            </a:r>
            <a:r>
              <a:rPr lang="es-AR" sz="1400" i="0" dirty="0" smtClean="0">
                <a:solidFill>
                  <a:srgbClr val="000066"/>
                </a:solidFill>
              </a:rPr>
              <a:t>RAL tenían CV basal &gt; 100 000 c/</a:t>
            </a:r>
            <a:r>
              <a:rPr lang="es-AR" sz="1400" i="0" dirty="0" err="1" smtClean="0">
                <a:solidFill>
                  <a:srgbClr val="000066"/>
                </a:solidFill>
              </a:rPr>
              <a:t>mL</a:t>
            </a:r>
            <a:r>
              <a:rPr lang="es-AR" sz="1400" i="0" dirty="0" smtClean="0">
                <a:solidFill>
                  <a:srgbClr val="000066"/>
                </a:solidFill>
              </a:rPr>
              <a:t> </a:t>
            </a:r>
            <a:endParaRPr lang="es-AR" sz="1400" i="0" dirty="0">
              <a:solidFill>
                <a:srgbClr val="000066"/>
              </a:solidFill>
            </a:endParaRPr>
          </a:p>
        </p:txBody>
      </p:sp>
      <p:sp>
        <p:nvSpPr>
          <p:cNvPr id="25653" name="ZoneTexte 69"/>
          <p:cNvSpPr txBox="1">
            <a:spLocks noChangeArrowheads="1"/>
          </p:cNvSpPr>
          <p:nvPr/>
        </p:nvSpPr>
        <p:spPr bwMode="auto">
          <a:xfrm>
            <a:off x="5743575" y="6532563"/>
            <a:ext cx="3355975" cy="276225"/>
          </a:xfrm>
          <a:prstGeom prst="rect">
            <a:avLst/>
          </a:prstGeom>
          <a:noFill/>
          <a:ln w="9525">
            <a:noFill/>
            <a:miter lim="800000"/>
            <a:headEnd/>
            <a:tailEnd/>
          </a:ln>
        </p:spPr>
        <p:txBody>
          <a:bodyPr>
            <a:spAutoFit/>
          </a:bodyPr>
          <a:lstStyle/>
          <a:p>
            <a:pPr algn="r"/>
            <a:r>
              <a:rPr lang="en-GB" sz="1200" dirty="0" err="1">
                <a:solidFill>
                  <a:srgbClr val="CC0000"/>
                </a:solidFill>
              </a:rPr>
              <a:t>Eron</a:t>
            </a:r>
            <a:r>
              <a:rPr lang="en-GB" sz="1200" dirty="0">
                <a:solidFill>
                  <a:srgbClr val="CC0000"/>
                </a:solidFill>
              </a:rPr>
              <a:t> JJ, Lancet Infect </a:t>
            </a:r>
            <a:r>
              <a:rPr lang="en-GB" sz="1200" dirty="0" err="1">
                <a:solidFill>
                  <a:srgbClr val="CC0000"/>
                </a:solidFill>
              </a:rPr>
              <a:t>Dis</a:t>
            </a:r>
            <a:r>
              <a:rPr lang="en-GB" sz="1200" dirty="0">
                <a:solidFill>
                  <a:srgbClr val="CC0000"/>
                </a:solidFill>
              </a:rPr>
              <a:t> </a:t>
            </a:r>
            <a:r>
              <a:rPr lang="en-GB" sz="1200" dirty="0" smtClean="0">
                <a:solidFill>
                  <a:srgbClr val="CC0000"/>
                </a:solidFill>
              </a:rPr>
              <a:t>2011;11:907-15</a:t>
            </a:r>
            <a:endParaRPr lang="en-GB" sz="1200" dirty="0">
              <a:solidFill>
                <a:srgbClr val="CC0000"/>
              </a:solidFill>
            </a:endParaRPr>
          </a:p>
        </p:txBody>
      </p:sp>
      <p:sp>
        <p:nvSpPr>
          <p:cNvPr id="25654" name="AutoShape 162"/>
          <p:cNvSpPr>
            <a:spLocks noChangeArrowheads="1"/>
          </p:cNvSpPr>
          <p:nvPr/>
        </p:nvSpPr>
        <p:spPr bwMode="auto">
          <a:xfrm>
            <a:off x="0" y="6570663"/>
            <a:ext cx="695325" cy="287337"/>
          </a:xfrm>
          <a:prstGeom prst="roundRect">
            <a:avLst>
              <a:gd name="adj" fmla="val 16667"/>
            </a:avLst>
          </a:prstGeom>
          <a:solidFill>
            <a:srgbClr val="E2E2F6"/>
          </a:solidFill>
          <a:ln w="9525">
            <a:noFill/>
            <a:round/>
            <a:headEnd/>
            <a:tailEnd/>
          </a:ln>
          <a:effectLst>
            <a:prstShdw prst="shdw17" dist="17961" dir="2700000">
              <a:srgbClr val="888894">
                <a:alpha val="74997"/>
              </a:srgbClr>
            </a:prstShdw>
          </a:effectLst>
        </p:spPr>
        <p:txBody>
          <a:bodyPr wrap="none" anchor="ctr"/>
          <a:lstStyle/>
          <a:p>
            <a:r>
              <a:rPr lang="en-GB" sz="1200" b="1">
                <a:solidFill>
                  <a:srgbClr val="333399"/>
                </a:solidFill>
                <a:latin typeface="Cambria" pitchFamily="-84" charset="0"/>
                <a:cs typeface="Arial" charset="0"/>
              </a:rPr>
              <a:t>QDMRK</a:t>
            </a:r>
          </a:p>
        </p:txBody>
      </p:sp>
      <p:sp>
        <p:nvSpPr>
          <p:cNvPr id="25655" name="Rectangle 24"/>
          <p:cNvSpPr>
            <a:spLocks noGrp="1" noChangeArrowheads="1"/>
          </p:cNvSpPr>
          <p:nvPr>
            <p:ph type="title"/>
          </p:nvPr>
        </p:nvSpPr>
        <p:spPr>
          <a:xfrm>
            <a:off x="50800" y="44450"/>
            <a:ext cx="8947150" cy="1106488"/>
          </a:xfrm>
        </p:spPr>
        <p:txBody>
          <a:bodyPr/>
          <a:lstStyle/>
          <a:p>
            <a:r>
              <a:rPr lang="es-AR" sz="3200" smtClean="0">
                <a:ea typeface="ＭＳ Ｐゴシック" pitchFamily="-84" charset="-128"/>
              </a:rPr>
              <a:t>Estudio QDMRK: raltegravir QD vs BID </a:t>
            </a:r>
            <a:br>
              <a:rPr lang="es-AR" sz="3200" smtClean="0">
                <a:ea typeface="ＭＳ Ｐゴシック" pitchFamily="-84" charset="-128"/>
              </a:rPr>
            </a:br>
            <a:r>
              <a:rPr lang="es-AR" sz="3200" smtClean="0">
                <a:ea typeface="ＭＳ Ｐゴシック" pitchFamily="-84" charset="-128"/>
              </a:rPr>
              <a:t>en combinación con TDF/FTC</a:t>
            </a:r>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4"/>
          <p:cNvSpPr>
            <a:spLocks noGrp="1" noChangeArrowheads="1"/>
          </p:cNvSpPr>
          <p:nvPr>
            <p:ph type="title"/>
          </p:nvPr>
        </p:nvSpPr>
        <p:spPr>
          <a:xfrm>
            <a:off x="50800" y="44450"/>
            <a:ext cx="9024938" cy="1106488"/>
          </a:xfrm>
        </p:spPr>
        <p:txBody>
          <a:bodyPr/>
          <a:lstStyle/>
          <a:p>
            <a:r>
              <a:rPr lang="es-AR" sz="3200" smtClean="0">
                <a:ea typeface="ＭＳ Ｐゴシック" pitchFamily="-84" charset="-128"/>
              </a:rPr>
              <a:t>Estudio QDMRK: raltegravir QD vs BID </a:t>
            </a:r>
            <a:br>
              <a:rPr lang="es-AR" sz="3200" smtClean="0">
                <a:ea typeface="ＭＳ Ｐゴシック" pitchFamily="-84" charset="-128"/>
              </a:rPr>
            </a:br>
            <a:r>
              <a:rPr lang="es-AR" sz="3200" smtClean="0">
                <a:ea typeface="ＭＳ Ｐゴシック" pitchFamily="-84" charset="-128"/>
              </a:rPr>
              <a:t>en combinación con TDF/FTC</a:t>
            </a:r>
          </a:p>
        </p:txBody>
      </p:sp>
      <p:sp>
        <p:nvSpPr>
          <p:cNvPr id="27651" name="Espace réservé du contenu 3"/>
          <p:cNvSpPr>
            <a:spLocks noGrp="1"/>
          </p:cNvSpPr>
          <p:nvPr>
            <p:ph idx="1"/>
          </p:nvPr>
        </p:nvSpPr>
        <p:spPr/>
        <p:txBody>
          <a:bodyPr/>
          <a:lstStyle/>
          <a:p>
            <a:r>
              <a:rPr lang="es-AR" sz="2800" b="1" dirty="0" smtClean="0">
                <a:latin typeface="Calibri" pitchFamily="-84" charset="0"/>
                <a:ea typeface="ＭＳ Ｐゴシック" pitchFamily="-84" charset="-128"/>
              </a:rPr>
              <a:t>Datos farmacocinéticas</a:t>
            </a:r>
          </a:p>
          <a:p>
            <a:pPr lvl="1"/>
            <a:r>
              <a:rPr lang="es-AR" sz="2000" dirty="0" smtClean="0">
                <a:ea typeface="ＭＳ Ｐゴシック" pitchFamily="-84" charset="-128"/>
              </a:rPr>
              <a:t>Las concentraciones de </a:t>
            </a:r>
            <a:r>
              <a:rPr lang="es-AR" sz="2000" dirty="0" err="1" smtClean="0">
                <a:ea typeface="ＭＳ Ｐゴシック" pitchFamily="-84" charset="-128"/>
              </a:rPr>
              <a:t>raltegravir</a:t>
            </a:r>
            <a:r>
              <a:rPr lang="es-AR" sz="2000" dirty="0" smtClean="0">
                <a:ea typeface="ＭＳ Ｐゴシック" pitchFamily="-84" charset="-128"/>
              </a:rPr>
              <a:t> fueron mas de seis veces mayores con la dosis de dos veces al día que con la dos de una vez al día</a:t>
            </a:r>
          </a:p>
          <a:p>
            <a:pPr lvl="1"/>
            <a:endParaRPr lang="es-AR" sz="2000" dirty="0" smtClean="0">
              <a:ea typeface="ＭＳ Ｐゴシック" pitchFamily="-84" charset="-128"/>
            </a:endParaRPr>
          </a:p>
          <a:p>
            <a:pPr lvl="1"/>
            <a:r>
              <a:rPr lang="es-AR" sz="2000" dirty="0" smtClean="0">
                <a:ea typeface="ＭＳ Ｐゴシック" pitchFamily="-84" charset="-128"/>
              </a:rPr>
              <a:t>A pesar de que la relación entre las concentraciones de RAL y la eficacia fue evidente en el grupo que recibió la droga una vez al día, </a:t>
            </a:r>
            <a:br>
              <a:rPr lang="es-AR" sz="2000" dirty="0" smtClean="0">
                <a:ea typeface="ＭＳ Ｐゴシック" pitchFamily="-84" charset="-128"/>
              </a:rPr>
            </a:br>
            <a:r>
              <a:rPr lang="es-AR" sz="2000" dirty="0" smtClean="0">
                <a:ea typeface="ＭＳ Ｐゴシック" pitchFamily="-84" charset="-128"/>
              </a:rPr>
              <a:t>no pudo identificarse un umbral. </a:t>
            </a:r>
          </a:p>
        </p:txBody>
      </p:sp>
      <p:sp>
        <p:nvSpPr>
          <p:cNvPr id="27652" name="ZoneTexte 69"/>
          <p:cNvSpPr txBox="1">
            <a:spLocks noChangeArrowheads="1"/>
          </p:cNvSpPr>
          <p:nvPr/>
        </p:nvSpPr>
        <p:spPr bwMode="auto">
          <a:xfrm>
            <a:off x="5743575" y="6532563"/>
            <a:ext cx="3355975" cy="276225"/>
          </a:xfrm>
          <a:prstGeom prst="rect">
            <a:avLst/>
          </a:prstGeom>
          <a:noFill/>
          <a:ln w="9525">
            <a:noFill/>
            <a:miter lim="800000"/>
            <a:headEnd/>
            <a:tailEnd/>
          </a:ln>
        </p:spPr>
        <p:txBody>
          <a:bodyPr>
            <a:spAutoFit/>
          </a:bodyPr>
          <a:lstStyle/>
          <a:p>
            <a:pPr algn="r"/>
            <a:r>
              <a:rPr lang="en-US" sz="1200" dirty="0" err="1">
                <a:solidFill>
                  <a:srgbClr val="CC0000"/>
                </a:solidFill>
              </a:rPr>
              <a:t>Eron</a:t>
            </a:r>
            <a:r>
              <a:rPr lang="en-US" sz="1200" dirty="0">
                <a:solidFill>
                  <a:srgbClr val="CC0000"/>
                </a:solidFill>
              </a:rPr>
              <a:t> JJ, Lancet Infect </a:t>
            </a:r>
            <a:r>
              <a:rPr lang="en-US" sz="1200" dirty="0" err="1">
                <a:solidFill>
                  <a:srgbClr val="CC0000"/>
                </a:solidFill>
              </a:rPr>
              <a:t>Dis</a:t>
            </a:r>
            <a:r>
              <a:rPr lang="en-US" sz="1200" dirty="0">
                <a:solidFill>
                  <a:srgbClr val="CC0000"/>
                </a:solidFill>
              </a:rPr>
              <a:t> </a:t>
            </a:r>
            <a:r>
              <a:rPr lang="en-US" sz="1200" dirty="0" smtClean="0">
                <a:solidFill>
                  <a:srgbClr val="CC0000"/>
                </a:solidFill>
              </a:rPr>
              <a:t>2011;11:907-15</a:t>
            </a:r>
            <a:endParaRPr lang="en-US" sz="1200" dirty="0">
              <a:solidFill>
                <a:srgbClr val="CC0000"/>
              </a:solidFill>
            </a:endParaRPr>
          </a:p>
        </p:txBody>
      </p:sp>
      <p:sp>
        <p:nvSpPr>
          <p:cNvPr id="27653" name="AutoShape 162"/>
          <p:cNvSpPr>
            <a:spLocks noChangeArrowheads="1"/>
          </p:cNvSpPr>
          <p:nvPr/>
        </p:nvSpPr>
        <p:spPr bwMode="auto">
          <a:xfrm>
            <a:off x="0" y="6570663"/>
            <a:ext cx="695325" cy="287337"/>
          </a:xfrm>
          <a:prstGeom prst="roundRect">
            <a:avLst>
              <a:gd name="adj" fmla="val 16667"/>
            </a:avLst>
          </a:prstGeom>
          <a:solidFill>
            <a:srgbClr val="E2E2F6"/>
          </a:solidFill>
          <a:ln w="9525">
            <a:noFill/>
            <a:round/>
            <a:headEnd/>
            <a:tailEnd/>
          </a:ln>
          <a:effectLst>
            <a:prstShdw prst="shdw17" dist="17961" dir="2700000">
              <a:srgbClr val="888894">
                <a:alpha val="74997"/>
              </a:srgbClr>
            </a:prstShdw>
          </a:effectLst>
        </p:spPr>
        <p:txBody>
          <a:bodyPr wrap="none" anchor="ctr"/>
          <a:lstStyle/>
          <a:p>
            <a:r>
              <a:rPr lang="en-US" sz="1200" b="1">
                <a:solidFill>
                  <a:srgbClr val="333399"/>
                </a:solidFill>
                <a:latin typeface="Cambria" pitchFamily="-84" charset="0"/>
                <a:cs typeface="Arial" charset="0"/>
              </a:rPr>
              <a:t>QDMRK</a:t>
            </a:r>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Espace réservé du contenu 2"/>
          <p:cNvSpPr>
            <a:spLocks noGrp="1"/>
          </p:cNvSpPr>
          <p:nvPr>
            <p:ph idx="4294967295"/>
          </p:nvPr>
        </p:nvSpPr>
        <p:spPr>
          <a:xfrm>
            <a:off x="50800" y="1225550"/>
            <a:ext cx="9024938" cy="5303838"/>
          </a:xfrm>
        </p:spPr>
        <p:txBody>
          <a:bodyPr/>
          <a:lstStyle/>
          <a:p>
            <a:r>
              <a:rPr lang="es-AR" sz="2800" b="1" dirty="0" smtClean="0">
                <a:latin typeface="Calibri" pitchFamily="-84" charset="0"/>
                <a:ea typeface="ＭＳ Ｐゴシック" pitchFamily="-84" charset="-128"/>
              </a:rPr>
              <a:t>Conclusión</a:t>
            </a:r>
          </a:p>
          <a:p>
            <a:pPr lvl="1"/>
            <a:r>
              <a:rPr lang="es-AR" sz="2000" dirty="0" smtClean="0">
                <a:ea typeface="ＭＳ Ｐゴシック" pitchFamily="-84" charset="-128"/>
              </a:rPr>
              <a:t>En 48 semanas de tratamiento, RAL una vez por día fue no inferior </a:t>
            </a:r>
            <a:br>
              <a:rPr lang="es-AR" sz="2000" dirty="0" smtClean="0">
                <a:ea typeface="ＭＳ Ｐゴシック" pitchFamily="-84" charset="-128"/>
              </a:rPr>
            </a:br>
            <a:r>
              <a:rPr lang="es-AR" sz="2000" dirty="0" smtClean="0">
                <a:ea typeface="ＭＳ Ｐゴシック" pitchFamily="-84" charset="-128"/>
              </a:rPr>
              <a:t>a RAL dos veces por día en combinación TDF/FTC</a:t>
            </a:r>
          </a:p>
          <a:p>
            <a:pPr lvl="1"/>
            <a:r>
              <a:rPr lang="es-AR" sz="2000" dirty="0" smtClean="0">
                <a:ea typeface="ＭＳ Ｐゴシック" pitchFamily="-84" charset="-128"/>
              </a:rPr>
              <a:t>El fallo virológico fue más común con la dosis de una vez por día especialmente en pacientes con CV basal &gt; 100 000 c/</a:t>
            </a:r>
            <a:r>
              <a:rPr lang="es-AR" sz="2000" dirty="0" err="1" smtClean="0">
                <a:ea typeface="ＭＳ Ｐゴシック" pitchFamily="-84" charset="-128"/>
              </a:rPr>
              <a:t>mL</a:t>
            </a:r>
            <a:endParaRPr lang="es-AR" sz="2000" dirty="0" smtClean="0">
              <a:ea typeface="ＭＳ Ｐゴシック" pitchFamily="-84" charset="-128"/>
            </a:endParaRPr>
          </a:p>
          <a:p>
            <a:pPr lvl="1"/>
            <a:r>
              <a:rPr lang="es-AR" sz="2000" dirty="0" smtClean="0">
                <a:ea typeface="ＭＳ Ｐゴシック" pitchFamily="-84" charset="-128"/>
              </a:rPr>
              <a:t>Mas pacientes en el grupo de una vez por día tuvieron emergencia de resistencia tanto a RAL como a FTC al momento del fallo virológico </a:t>
            </a:r>
            <a:endParaRPr lang="es-AR" sz="5400" dirty="0" smtClean="0">
              <a:ea typeface="ＭＳ Ｐゴシック" pitchFamily="-84" charset="-128"/>
            </a:endParaRPr>
          </a:p>
          <a:p>
            <a:pPr lvl="1"/>
            <a:r>
              <a:rPr lang="es-AR" sz="2000" dirty="0" smtClean="0">
                <a:ea typeface="ＭＳ Ｐゴシック" pitchFamily="-84" charset="-128"/>
              </a:rPr>
              <a:t>Los pacientes en el grupo de una vez por día con bajos valores </a:t>
            </a:r>
            <a:r>
              <a:rPr lang="es-AR" sz="2000" dirty="0" err="1" smtClean="0">
                <a:ea typeface="ＭＳ Ｐゴシック" pitchFamily="-84" charset="-128"/>
              </a:rPr>
              <a:t>farmacocinéticos</a:t>
            </a:r>
            <a:r>
              <a:rPr lang="es-AR" sz="2000" dirty="0" smtClean="0">
                <a:ea typeface="ＭＳ Ｐゴシック" pitchFamily="-84" charset="-128"/>
              </a:rPr>
              <a:t> </a:t>
            </a:r>
            <a:r>
              <a:rPr lang="es-AR" sz="2000" dirty="0" smtClean="0">
                <a:ea typeface="ＭＳ Ｐゴシック" pitchFamily="-84" charset="-128"/>
              </a:rPr>
              <a:t>y alta CV basal tuvieron especial riesgo de fallo al tratamiento</a:t>
            </a:r>
            <a:endParaRPr lang="es-AR" sz="5400" dirty="0" smtClean="0">
              <a:ea typeface="ＭＳ Ｐゴシック" pitchFamily="-84" charset="-128"/>
            </a:endParaRPr>
          </a:p>
          <a:p>
            <a:pPr lvl="1"/>
            <a:endParaRPr lang="es-AR" sz="2000" dirty="0" smtClean="0">
              <a:ea typeface="ＭＳ Ｐゴシック" pitchFamily="-84" charset="-128"/>
            </a:endParaRPr>
          </a:p>
          <a:p>
            <a:pPr lvl="1"/>
            <a:r>
              <a:rPr lang="es-AR" sz="2000" dirty="0" smtClean="0">
                <a:ea typeface="ＭＳ Ｐゴシック" pitchFamily="-84" charset="-128"/>
              </a:rPr>
              <a:t>A pesar de la alta tasa de respuesta, RAL en dosis de  800 mg una vez por día no puede ser recomendado en lugar de dos veces por día como primera línea de tratamiento</a:t>
            </a:r>
            <a:endParaRPr lang="es-AR" sz="5400" dirty="0" smtClean="0">
              <a:ea typeface="ＭＳ Ｐゴシック" pitchFamily="-84" charset="-128"/>
            </a:endParaRPr>
          </a:p>
        </p:txBody>
      </p:sp>
      <p:sp>
        <p:nvSpPr>
          <p:cNvPr id="28675" name="ZoneTexte 69"/>
          <p:cNvSpPr txBox="1">
            <a:spLocks noChangeArrowheads="1"/>
          </p:cNvSpPr>
          <p:nvPr/>
        </p:nvSpPr>
        <p:spPr bwMode="auto">
          <a:xfrm>
            <a:off x="5743575" y="6532563"/>
            <a:ext cx="3355975" cy="276225"/>
          </a:xfrm>
          <a:prstGeom prst="rect">
            <a:avLst/>
          </a:prstGeom>
          <a:noFill/>
          <a:ln w="9525">
            <a:noFill/>
            <a:miter lim="800000"/>
            <a:headEnd/>
            <a:tailEnd/>
          </a:ln>
        </p:spPr>
        <p:txBody>
          <a:bodyPr>
            <a:spAutoFit/>
          </a:bodyPr>
          <a:lstStyle/>
          <a:p>
            <a:pPr algn="r"/>
            <a:r>
              <a:rPr lang="en-US" sz="1200" dirty="0" err="1">
                <a:solidFill>
                  <a:srgbClr val="CC0000"/>
                </a:solidFill>
              </a:rPr>
              <a:t>Eron</a:t>
            </a:r>
            <a:r>
              <a:rPr lang="en-US" sz="1200" dirty="0">
                <a:solidFill>
                  <a:srgbClr val="CC0000"/>
                </a:solidFill>
              </a:rPr>
              <a:t> JJ, Lancet Infect </a:t>
            </a:r>
            <a:r>
              <a:rPr lang="en-US" sz="1200" dirty="0" err="1">
                <a:solidFill>
                  <a:srgbClr val="CC0000"/>
                </a:solidFill>
              </a:rPr>
              <a:t>Dis</a:t>
            </a:r>
            <a:r>
              <a:rPr lang="en-US" sz="1200" dirty="0">
                <a:solidFill>
                  <a:srgbClr val="CC0000"/>
                </a:solidFill>
              </a:rPr>
              <a:t> </a:t>
            </a:r>
            <a:r>
              <a:rPr lang="en-US" sz="1200" dirty="0" smtClean="0">
                <a:solidFill>
                  <a:srgbClr val="CC0000"/>
                </a:solidFill>
              </a:rPr>
              <a:t>2011;11:907-15</a:t>
            </a:r>
            <a:endParaRPr lang="en-US" sz="1200" dirty="0">
              <a:solidFill>
                <a:srgbClr val="CC0000"/>
              </a:solidFill>
            </a:endParaRPr>
          </a:p>
        </p:txBody>
      </p:sp>
      <p:sp>
        <p:nvSpPr>
          <p:cNvPr id="28676" name="AutoShape 162"/>
          <p:cNvSpPr>
            <a:spLocks noChangeArrowheads="1"/>
          </p:cNvSpPr>
          <p:nvPr/>
        </p:nvSpPr>
        <p:spPr bwMode="auto">
          <a:xfrm>
            <a:off x="0" y="6570663"/>
            <a:ext cx="695325" cy="287337"/>
          </a:xfrm>
          <a:prstGeom prst="roundRect">
            <a:avLst>
              <a:gd name="adj" fmla="val 16667"/>
            </a:avLst>
          </a:prstGeom>
          <a:solidFill>
            <a:srgbClr val="E2E2F6"/>
          </a:solidFill>
          <a:ln w="9525">
            <a:noFill/>
            <a:round/>
            <a:headEnd/>
            <a:tailEnd/>
          </a:ln>
          <a:effectLst>
            <a:prstShdw prst="shdw17" dist="17961" dir="2700000">
              <a:srgbClr val="888894">
                <a:alpha val="74997"/>
              </a:srgbClr>
            </a:prstShdw>
          </a:effectLst>
        </p:spPr>
        <p:txBody>
          <a:bodyPr wrap="none" anchor="ctr"/>
          <a:lstStyle/>
          <a:p>
            <a:r>
              <a:rPr lang="en-US" sz="1200" b="1">
                <a:solidFill>
                  <a:srgbClr val="333399"/>
                </a:solidFill>
                <a:latin typeface="Cambria" pitchFamily="-84" charset="0"/>
                <a:cs typeface="Arial" charset="0"/>
              </a:rPr>
              <a:t>QDMRK</a:t>
            </a:r>
          </a:p>
        </p:txBody>
      </p:sp>
      <p:sp>
        <p:nvSpPr>
          <p:cNvPr id="28677" name="Rectangle 24"/>
          <p:cNvSpPr>
            <a:spLocks noGrp="1" noChangeArrowheads="1"/>
          </p:cNvSpPr>
          <p:nvPr>
            <p:ph type="title"/>
          </p:nvPr>
        </p:nvSpPr>
        <p:spPr>
          <a:xfrm>
            <a:off x="50800" y="44450"/>
            <a:ext cx="8947150" cy="1106488"/>
          </a:xfrm>
        </p:spPr>
        <p:txBody>
          <a:bodyPr/>
          <a:lstStyle/>
          <a:p>
            <a:r>
              <a:rPr lang="es-AR" sz="3200" dirty="0" smtClean="0">
                <a:ea typeface="ＭＳ Ｐゴシック" pitchFamily="-84" charset="-128"/>
              </a:rPr>
              <a:t>Estudio QDMRK: </a:t>
            </a:r>
            <a:r>
              <a:rPr lang="es-AR" sz="3200" dirty="0" err="1" smtClean="0">
                <a:ea typeface="ＭＳ Ｐゴシック" pitchFamily="-84" charset="-128"/>
              </a:rPr>
              <a:t>raltegravir</a:t>
            </a:r>
            <a:r>
              <a:rPr lang="es-AR" sz="3200" dirty="0" smtClean="0">
                <a:ea typeface="ＭＳ Ｐゴシック" pitchFamily="-84" charset="-128"/>
              </a:rPr>
              <a:t> QD vs BID </a:t>
            </a:r>
            <a:br>
              <a:rPr lang="es-AR" sz="3200" dirty="0" smtClean="0">
                <a:ea typeface="ＭＳ Ｐゴシック" pitchFamily="-84" charset="-128"/>
              </a:rPr>
            </a:br>
            <a:r>
              <a:rPr lang="es-AR" sz="3200" dirty="0" smtClean="0">
                <a:ea typeface="ＭＳ Ｐゴシック" pitchFamily="-84" charset="-128"/>
              </a:rPr>
              <a:t>en combinación con TDF/FTC</a:t>
            </a:r>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WMTOOLS" val="&lt;WMTools ver=&quot;1.0&quot;&gt;&lt;Timings time=&quot;03/08/2005 15:03:22&quot;&gt;&lt;Slide id=&quot;258&quot; dur=&quot;.922&quot;/&gt;&lt;Slide id=&quot;280&quot; dur=&quot;.563&quot;/&gt;&lt;Slide id=&quot;281&quot; dur=&quot;.343&quot;/&gt;&lt;Slide id=&quot;282&quot; dur=&quot;.266&quot;/&gt;&lt;Slide id=&quot;283&quot; dur=&quot;.328&quot;/&gt;&lt;Slide id=&quot;282&quot; dur=&quot;.141&quot;/&gt;&lt;Slide id=&quot;281&quot; dur=&quot;.078&quot;/&gt;&lt;Slide id=&quot;280&quot; dur=&quot;.187&quot;/&gt;&lt;Slide id=&quot;258&quot; dur=&quot;.454&quot;/&gt;&lt;/Timings&gt;&lt;/WMTools&gt;"/>
  <p:tag name="ARTICULATE_SLIDE_COUNT" val="8"/>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ARV_trials_2014">
  <a:themeElements>
    <a:clrScheme name="ARV_trials_2010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RV_trials_2010">
      <a:majorFont>
        <a:latin typeface="Calibri"/>
        <a:ea typeface=""/>
        <a:cs typeface=""/>
      </a:majorFont>
      <a:minorFont>
        <a:latin typeface="Arial"/>
        <a:ea typeface=""/>
        <a:cs typeface=""/>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tx1">
              <a:gamma/>
              <a:shade val="60000"/>
              <a:invGamma/>
              <a:alpha val="74998"/>
            </a:schemeClr>
          </a:prstShdw>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2800" b="0" i="0" u="none" strike="noStrike" cap="none" normalizeH="0" baseline="0">
            <a:ln>
              <a:noFill/>
            </a:ln>
            <a:solidFill>
              <a:schemeClr val="bg1"/>
            </a:solidFill>
            <a:effectLst/>
            <a:latin typeface="Arial" pitchFamily="-109" charset="0"/>
            <a:ea typeface="ＭＳ Ｐゴシック" pitchFamily="-109" charset="-128"/>
            <a:cs typeface="ＭＳ Ｐゴシック" pitchFamily="-109"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tx1">
              <a:gamma/>
              <a:shade val="60000"/>
              <a:invGamma/>
              <a:alpha val="74998"/>
            </a:schemeClr>
          </a:prstShdw>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2800" b="0" i="0" u="none" strike="noStrike" cap="none" normalizeH="0" baseline="0">
            <a:ln>
              <a:noFill/>
            </a:ln>
            <a:solidFill>
              <a:schemeClr val="bg1"/>
            </a:solidFill>
            <a:effectLst/>
            <a:latin typeface="Arial" pitchFamily="-109" charset="0"/>
            <a:ea typeface="ＭＳ Ｐゴシック" pitchFamily="-109" charset="-128"/>
            <a:cs typeface="ＭＳ Ｐゴシック" pitchFamily="-109" charset="-128"/>
          </a:defRPr>
        </a:defPPr>
      </a:lstStyle>
    </a:lnDef>
  </a:objectDefaults>
  <a:extraClrSchemeLst>
    <a:extraClrScheme>
      <a:clrScheme name="ARV_trials_2010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RV_trials_2010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RV_trials_2010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RV_trials_2010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RV_trials_2010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RV_trials_2010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RV_trials_2010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RV_trials_2010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RV_trials_2010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RV_trials_2010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RV_trials_2010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RV_trials_2010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1183</TotalTime>
  <Words>840</Words>
  <Application>Microsoft Office PowerPoint</Application>
  <PresentationFormat>Affichage à l'écran (4:3)</PresentationFormat>
  <Paragraphs>246</Paragraphs>
  <Slides>8</Slides>
  <Notes>7</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ARV_trials_2014</vt:lpstr>
      <vt:lpstr>Comparación de inhibidores de la integrasa  vs inhibidores de la integrasa </vt:lpstr>
      <vt:lpstr>Estudio QDMRK: raltegravir QD vs BID  en combinación con TDF/FTC</vt:lpstr>
      <vt:lpstr>Estudio QDMRK: raltegravir QD vs BID  en combinación con TDF/FTC</vt:lpstr>
      <vt:lpstr>Estudio QDMRK: raltegravir QD vs BID en combinación con TDF/FTC</vt:lpstr>
      <vt:lpstr>Estudio QDMRK: raltegravir QD vs BID  en combinación con TDF/FTC</vt:lpstr>
      <vt:lpstr>Estudio QDMRK: raltegravir QD vs BID  en combinación con TDF/FTC</vt:lpstr>
      <vt:lpstr>Estudio QDMRK: raltegravir QD vs BID  en combinación con TDF/FTC</vt:lpstr>
      <vt:lpstr>Estudio QDMRK: raltegravir QD vs BID  en combinación con TDF/FTC</vt:lpstr>
    </vt:vector>
  </TitlesOfParts>
  <Company>ARV-trials.com</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ARV-trials 2014</dc:title>
  <dc:subject>AEI - www.aei.fr</dc:subject>
  <dc:creator>www.arv-trial.com</dc:creator>
  <cp:lastModifiedBy>Pilouk</cp:lastModifiedBy>
  <cp:revision>1486</cp:revision>
  <cp:lastPrinted>2009-11-19T07:51:26Z</cp:lastPrinted>
  <dcterms:created xsi:type="dcterms:W3CDTF">2014-09-16T06:04:36Z</dcterms:created>
  <dcterms:modified xsi:type="dcterms:W3CDTF">2014-11-13T09:05:27Z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B264BD05-FE4D-4507-8DFF-7CF845A4C0BC</vt:lpwstr>
  </property>
  <property fmtid="{D5CDD505-2E9C-101B-9397-08002B2CF9AE}" pid="3" name="ArticulatePath">
    <vt:lpwstr>ARV TRIALS naive MAJ 2014_QDMRK-2_v01</vt:lpwstr>
  </property>
</Properties>
</file>