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00" r:id="rId2"/>
    <p:sldId id="282" r:id="rId3"/>
    <p:sldId id="283" r:id="rId4"/>
    <p:sldId id="294" r:id="rId5"/>
    <p:sldId id="288" r:id="rId6"/>
    <p:sldId id="285" r:id="rId7"/>
    <p:sldId id="289" r:id="rId8"/>
    <p:sldId id="295" r:id="rId9"/>
    <p:sldId id="291" r:id="rId10"/>
  </p:sldIdLst>
  <p:sldSz cx="9144000" cy="6858000" type="screen4x3"/>
  <p:notesSz cx="6858000" cy="9144000"/>
  <p:custDataLst>
    <p:tags r:id="rId12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4" clrIdx="0"/>
  <p:cmAuthor id="1" name="anto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3300"/>
    <a:srgbClr val="000066"/>
    <a:srgbClr val="333399"/>
    <a:srgbClr val="DDDDDD"/>
    <a:srgbClr val="FFC000"/>
    <a:srgbClr val="000000"/>
    <a:srgbClr val="FF00FF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2028" y="-37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E3E7004D-95C5-4447-B048-6ADC84AB6FA7}" type="datetime1">
              <a:rPr lang="fr-FR"/>
              <a:pPr/>
              <a:t>08/10/2015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DA9CEDD6-96EE-474A-AC57-8B9C70964F7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46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5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337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3379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D79FE2B-B191-40CF-BC33-9FA585FAD00A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8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a typeface="ＭＳ Ｐゴシック" pitchFamily="34" charset="-128"/>
              </a:rPr>
              <a:t>Fase</a:t>
            </a:r>
            <a:r>
              <a:rPr lang="en-US" sz="3200" dirty="0" smtClean="0">
                <a:ea typeface="ＭＳ Ｐゴシック" pitchFamily="34" charset="-128"/>
              </a:rPr>
              <a:t> 2 de </a:t>
            </a:r>
            <a:r>
              <a:rPr lang="en-US" sz="3200" dirty="0" err="1" smtClean="0">
                <a:ea typeface="ＭＳ Ｐゴシック" pitchFamily="34" charset="-128"/>
              </a:rPr>
              <a:t>nuevos</a:t>
            </a:r>
            <a:r>
              <a:rPr lang="en-US" sz="3200" dirty="0" smtClean="0">
                <a:ea typeface="ＭＳ Ｐゴシック" pitchFamily="34" charset="-128"/>
              </a:rPr>
              <a:t> ARVs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s-AR" sz="2400" b="1" dirty="0" err="1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Fostemsavir</a:t>
            </a:r>
            <a:r>
              <a:rPr lang="es-AR" sz="2400" b="1" dirty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, </a:t>
            </a:r>
            <a:r>
              <a:rPr lang="es-AR" sz="2400" b="1" dirty="0" err="1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prodroga</a:t>
            </a:r>
            <a:r>
              <a:rPr lang="es-AR" sz="2400" b="1" dirty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 de </a:t>
            </a:r>
            <a:r>
              <a:rPr lang="es-AR" sz="2400" b="1" dirty="0" err="1" smtClean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temsavir</a:t>
            </a:r>
            <a:r>
              <a:rPr lang="es-AR" sz="2400" b="1" dirty="0" smtClean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 </a:t>
            </a:r>
            <a:r>
              <a:rPr lang="es-AR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>(inhibidor de la unión)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Estudio 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AI438011</a:t>
            </a:r>
            <a: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/>
            </a:r>
            <a:b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TAF 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</a:t>
            </a:r>
            <a:r>
              <a:rPr lang="es-A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prodroga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TFV)</a:t>
            </a: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 lvl="1"/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292-0102 </a:t>
            </a:r>
          </a:p>
          <a:p>
            <a:pPr lvl="1"/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299-0102</a:t>
            </a:r>
            <a:b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(inhibidor no </a:t>
            </a:r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nucleosido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transcriptasa reversa)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MK1439007</a:t>
            </a:r>
          </a:p>
          <a:p>
            <a:pPr lvl="1"/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latin typeface="+mj-lt"/>
                <a:ea typeface="ＭＳ Ｐゴシック" pitchFamily="34" charset="-128"/>
              </a:rPr>
              <a:t>Cabotegravir</a:t>
            </a:r>
            <a:r>
              <a:rPr lang="es-AR" sz="2400" b="1" dirty="0" smtClean="0">
                <a:latin typeface="+mj-lt"/>
                <a:ea typeface="ＭＳ Ｐゴシック" pitchFamily="34" charset="-128"/>
              </a:rPr>
              <a:t> </a:t>
            </a:r>
            <a:r>
              <a:rPr lang="es-AR" b="1" dirty="0" smtClean="0">
                <a:latin typeface="+mj-lt"/>
                <a:ea typeface="ＭＳ Ｐゴシック" pitchFamily="34" charset="-128"/>
              </a:rPr>
              <a:t>(inhibidor de la </a:t>
            </a:r>
            <a:r>
              <a:rPr lang="es-AR" b="1" dirty="0" err="1" smtClean="0">
                <a:latin typeface="+mj-lt"/>
                <a:ea typeface="ＭＳ Ｐゴシック" pitchFamily="34" charset="-128"/>
              </a:rPr>
              <a:t>integrasa</a:t>
            </a:r>
            <a:r>
              <a:rPr lang="es-AR" b="1" dirty="0" smtClean="0">
                <a:latin typeface="+mj-lt"/>
                <a:ea typeface="ＭＳ Ｐゴシック" pitchFamily="34" charset="-128"/>
              </a:rPr>
              <a:t>)</a:t>
            </a:r>
          </a:p>
          <a:p>
            <a:pPr lvl="1"/>
            <a:r>
              <a:rPr lang="es-AR" sz="2400" b="1" dirty="0">
                <a:latin typeface="+mj-lt"/>
                <a:ea typeface="ＭＳ Ｐゴシック" pitchFamily="34" charset="-128"/>
              </a:rPr>
              <a:t>Estudio LATTE</a:t>
            </a:r>
            <a:endParaRPr lang="es-AR" sz="2400" b="1" dirty="0" smtClean="0"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8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LATTE: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r>
              <a:rPr lang="fr-FR" sz="3200" dirty="0" smtClean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26627" name="Espace réservé du contenu 3"/>
          <p:cNvSpPr>
            <a:spLocks noGrp="1"/>
          </p:cNvSpPr>
          <p:nvPr>
            <p:ph idx="1"/>
          </p:nvPr>
        </p:nvSpPr>
        <p:spPr>
          <a:xfrm>
            <a:off x="228600" y="2133600"/>
            <a:ext cx="2051050" cy="477838"/>
          </a:xfrm>
        </p:spPr>
        <p:txBody>
          <a:bodyPr/>
          <a:lstStyle/>
          <a:p>
            <a:pPr eaLnBrk="1" hangingPunct="1"/>
            <a:r>
              <a:rPr lang="es-AR" sz="2800" b="1" smtClean="0">
                <a:latin typeface="+mj-lt"/>
                <a:ea typeface="ＭＳ Ｐゴシック" pitchFamily="-84" charset="-128"/>
              </a:rPr>
              <a:t>Fase IIb 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335713" y="6583363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s-AR" sz="1200" i="1" smtClean="0">
                <a:solidFill>
                  <a:srgbClr val="FFFFFF"/>
                </a:solidFill>
                <a:cs typeface="Arial" charset="0"/>
              </a:rPr>
              <a:t>Margolis D, CROI 2014, Abs. 91LB </a:t>
            </a:r>
            <a:endParaRPr lang="es-AR" sz="1200" i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629" name="Rectangle 18"/>
          <p:cNvSpPr>
            <a:spLocks noChangeArrowheads="1"/>
          </p:cNvSpPr>
          <p:nvPr/>
        </p:nvSpPr>
        <p:spPr bwMode="auto">
          <a:xfrm>
            <a:off x="3314700" y="4306888"/>
            <a:ext cx="9223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-84" charset="2"/>
              <a:buNone/>
            </a:pPr>
            <a:endParaRPr lang="es-AR" sz="1600" b="1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38745" y="4163976"/>
            <a:ext cx="1076789" cy="560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s-AR" sz="1600" b="1" smtClean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S24</a:t>
            </a:r>
            <a:endParaRPr lang="es-AR" sz="1600" b="1">
              <a:solidFill>
                <a:srgbClr val="00206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6631" name="Straight Arrow Connector 36"/>
          <p:cNvCxnSpPr>
            <a:cxnSpLocks noChangeShapeType="1"/>
          </p:cNvCxnSpPr>
          <p:nvPr/>
        </p:nvCxnSpPr>
        <p:spPr bwMode="auto">
          <a:xfrm flipV="1">
            <a:off x="3354388" y="4114800"/>
            <a:ext cx="0" cy="215900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26632" name="Straight Arrow Connector 38"/>
          <p:cNvCxnSpPr>
            <a:cxnSpLocks noChangeShapeType="1"/>
          </p:cNvCxnSpPr>
          <p:nvPr/>
        </p:nvCxnSpPr>
        <p:spPr bwMode="auto">
          <a:xfrm flipV="1">
            <a:off x="5983288" y="4114800"/>
            <a:ext cx="0" cy="215900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26633" name="Straight Arrow Connector 38"/>
          <p:cNvCxnSpPr>
            <a:cxnSpLocks noChangeShapeType="1"/>
          </p:cNvCxnSpPr>
          <p:nvPr/>
        </p:nvCxnSpPr>
        <p:spPr bwMode="auto">
          <a:xfrm flipV="1">
            <a:off x="7150100" y="4114800"/>
            <a:ext cx="0" cy="215900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26634" name="Straight Arrow Connector 38"/>
          <p:cNvCxnSpPr>
            <a:cxnSpLocks noChangeShapeType="1"/>
          </p:cNvCxnSpPr>
          <p:nvPr/>
        </p:nvCxnSpPr>
        <p:spPr bwMode="auto">
          <a:xfrm flipV="1">
            <a:off x="8956675" y="4114800"/>
            <a:ext cx="0" cy="215900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619411" y="4163976"/>
            <a:ext cx="1076789" cy="560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s-AR" sz="1600" b="1" smtClean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S48</a:t>
            </a:r>
            <a:endParaRPr lang="es-AR" sz="1600" b="1">
              <a:solidFill>
                <a:srgbClr val="00206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8469546" y="4163976"/>
            <a:ext cx="725752" cy="560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s-AR" sz="1600" b="1" smtClean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S96</a:t>
            </a:r>
            <a:endParaRPr lang="es-AR" sz="1600" b="1">
              <a:solidFill>
                <a:srgbClr val="00206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330575" y="2752725"/>
            <a:ext cx="2587625" cy="3889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</a:rPr>
              <a:t>2 NRTI** + CAB 30 mg QD</a:t>
            </a:r>
            <a:endParaRPr lang="es-AR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330575" y="2260600"/>
            <a:ext cx="2587625" cy="388938"/>
          </a:xfrm>
          <a:prstGeom prst="rect">
            <a:avLst/>
          </a:prstGeom>
          <a:solidFill>
            <a:srgbClr val="0000CC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</a:rPr>
              <a:t>2 NRTI** + CAB 10 mg QD</a:t>
            </a:r>
            <a:endParaRPr lang="es-AR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522663" y="1752600"/>
            <a:ext cx="2027237" cy="5207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s-AR" b="1" dirty="0" smtClean="0">
                <a:solidFill>
                  <a:srgbClr val="333399"/>
                </a:solidFill>
                <a:latin typeface="+mj-lt"/>
              </a:rPr>
              <a:t>Inducción oral</a:t>
            </a:r>
            <a:endParaRPr lang="es-A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333750" y="3244850"/>
            <a:ext cx="2590800" cy="388938"/>
          </a:xfrm>
          <a:prstGeom prst="rect">
            <a:avLst/>
          </a:prstGeom>
          <a:solidFill>
            <a:srgbClr val="00B05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</a:rPr>
              <a:t>2 NRTI** + CAB 60 mg QD</a:t>
            </a:r>
            <a:endParaRPr lang="es-AR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940152" y="1676400"/>
            <a:ext cx="3114502" cy="5175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s-AR" b="1" dirty="0" smtClean="0">
                <a:solidFill>
                  <a:srgbClr val="333399"/>
                </a:solidFill>
                <a:latin typeface="+mj-lt"/>
              </a:rPr>
              <a:t>Mantenimiento oral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s-AR" sz="1400" b="1" dirty="0" smtClean="0">
                <a:solidFill>
                  <a:srgbClr val="333399"/>
                </a:solidFill>
                <a:latin typeface="+mj-lt"/>
              </a:rPr>
              <a:t>(Si CV &lt; 50 c/</a:t>
            </a:r>
            <a:r>
              <a:rPr lang="es-AR" sz="1400" b="1" dirty="0" err="1" smtClean="0">
                <a:solidFill>
                  <a:srgbClr val="333399"/>
                </a:solidFill>
                <a:latin typeface="+mj-lt"/>
              </a:rPr>
              <a:t>mL</a:t>
            </a:r>
            <a:r>
              <a:rPr lang="es-AR" sz="1400" b="1" dirty="0" smtClean="0">
                <a:solidFill>
                  <a:srgbClr val="333399"/>
                </a:solidFill>
                <a:latin typeface="+mj-lt"/>
              </a:rPr>
              <a:t> a S20)</a:t>
            </a:r>
            <a:endParaRPr lang="es-A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6037263" y="2260600"/>
            <a:ext cx="2962275" cy="388938"/>
          </a:xfrm>
          <a:prstGeom prst="rect">
            <a:avLst/>
          </a:prstGeom>
          <a:solidFill>
            <a:srgbClr val="0000CC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</a:rPr>
              <a:t>RPV 25 mg + CAB 10 mg QD</a:t>
            </a:r>
            <a:endParaRPr lang="es-AR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3211513" y="3775038"/>
            <a:ext cx="5651500" cy="388938"/>
          </a:xfrm>
          <a:prstGeom prst="rect">
            <a:avLst/>
          </a:prstGeom>
          <a:solidFill>
            <a:srgbClr val="FF00FF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s-AR" sz="1600" b="1" smtClean="0">
                <a:solidFill>
                  <a:srgbClr val="000066"/>
                </a:solidFill>
                <a:latin typeface="+mj-lt"/>
              </a:rPr>
              <a:t>2 INTR** + EFV 600 mg QD</a:t>
            </a:r>
            <a:endParaRPr lang="es-AR" sz="1600" b="1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037263" y="2752725"/>
            <a:ext cx="2962275" cy="3889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</a:rPr>
              <a:t>RPV 25 mg + CAB 30 mg QD</a:t>
            </a:r>
            <a:endParaRPr lang="es-AR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6037263" y="3244850"/>
            <a:ext cx="2962275" cy="388938"/>
          </a:xfrm>
          <a:prstGeom prst="rect">
            <a:avLst/>
          </a:prstGeom>
          <a:solidFill>
            <a:srgbClr val="00B05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</a:rPr>
              <a:t>RPV 25 mg + CAB 60 mg QD</a:t>
            </a:r>
            <a:endParaRPr lang="es-AR" sz="16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2885597" y="4329881"/>
            <a:ext cx="848203" cy="2286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s-AR" sz="1600" b="1" smtClean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D1</a:t>
            </a:r>
            <a:endParaRPr lang="es-AR" sz="1600" b="1">
              <a:solidFill>
                <a:srgbClr val="00206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sp>
        <p:nvSpPr>
          <p:cNvPr id="26647" name="ZoneTexte 37"/>
          <p:cNvSpPr txBox="1">
            <a:spLocks noChangeArrowheads="1"/>
          </p:cNvSpPr>
          <p:nvPr/>
        </p:nvSpPr>
        <p:spPr bwMode="auto">
          <a:xfrm>
            <a:off x="228600" y="4648200"/>
            <a:ext cx="8125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sz="1400" dirty="0" smtClean="0">
                <a:solidFill>
                  <a:srgbClr val="000066"/>
                </a:solidFill>
                <a:cs typeface="Arial" charset="0"/>
              </a:rPr>
              <a:t>* </a:t>
            </a:r>
            <a:r>
              <a:rPr lang="es-AR" sz="1400" dirty="0" err="1" smtClean="0">
                <a:solidFill>
                  <a:srgbClr val="000066"/>
                </a:solidFill>
                <a:cs typeface="Arial" charset="0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cs typeface="Arial" charset="0"/>
              </a:rPr>
              <a:t> estratificada por CV</a:t>
            </a:r>
            <a:r>
              <a:rPr lang="es-AR" sz="1400" dirty="0" smtClean="0">
                <a:solidFill>
                  <a:srgbClr val="000066"/>
                </a:solidFill>
              </a:rPr>
              <a:t>(≤ o &gt; 100,000 c/</a:t>
            </a:r>
            <a:r>
              <a:rPr lang="es-AR" sz="1400" dirty="0" err="1" smtClean="0">
                <a:solidFill>
                  <a:srgbClr val="000066"/>
                </a:solidFill>
              </a:rPr>
              <a:t>mL</a:t>
            </a:r>
            <a:r>
              <a:rPr lang="es-AR" sz="1400" dirty="0" smtClean="0">
                <a:solidFill>
                  <a:srgbClr val="000066"/>
                </a:solidFill>
              </a:rPr>
              <a:t>) al </a:t>
            </a:r>
            <a:r>
              <a:rPr lang="es-AR" sz="1400" dirty="0" err="1" smtClean="0">
                <a:solidFill>
                  <a:srgbClr val="000066"/>
                </a:solidFill>
              </a:rPr>
              <a:t>screening</a:t>
            </a:r>
            <a:r>
              <a:rPr lang="es-AR" sz="1400" dirty="0" smtClean="0">
                <a:solidFill>
                  <a:srgbClr val="000066"/>
                </a:solidFill>
              </a:rPr>
              <a:t> y dupla de INTR de soporte</a:t>
            </a:r>
            <a:br>
              <a:rPr lang="es-AR" sz="1400" dirty="0" smtClean="0">
                <a:solidFill>
                  <a:srgbClr val="000066"/>
                </a:solidFill>
              </a:rPr>
            </a:br>
            <a:r>
              <a:rPr lang="es-AR" sz="1400" dirty="0" smtClean="0">
                <a:solidFill>
                  <a:srgbClr val="000066"/>
                </a:solidFill>
              </a:rPr>
              <a:t>** (TDF/FTC o ABC/3TC si se excluyó el alelo HLA-B*5701) seleccionado por el investigador</a:t>
            </a:r>
            <a:endParaRPr lang="es-AR" sz="14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152400" y="10668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6650" name="Connecteur droit 66"/>
          <p:cNvCxnSpPr>
            <a:cxnSpLocks noChangeShapeType="1"/>
          </p:cNvCxnSpPr>
          <p:nvPr/>
        </p:nvCxnSpPr>
        <p:spPr bwMode="auto">
          <a:xfrm rot="5400000">
            <a:off x="2399507" y="24217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6651" name="Espace réservé du contenu 2"/>
          <p:cNvSpPr>
            <a:spLocks/>
          </p:cNvSpPr>
          <p:nvPr/>
        </p:nvSpPr>
        <p:spPr bwMode="auto">
          <a:xfrm>
            <a:off x="0" y="51816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84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err="1" smtClean="0">
                <a:solidFill>
                  <a:srgbClr val="000066"/>
                </a:solidFill>
              </a:rPr>
              <a:t>Endpoint</a:t>
            </a:r>
            <a:r>
              <a:rPr lang="es-AR" dirty="0" smtClean="0">
                <a:solidFill>
                  <a:srgbClr val="000066"/>
                </a:solidFill>
              </a:rPr>
              <a:t> primario: % CV &lt; 50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r>
              <a:rPr lang="es-AR" dirty="0" smtClean="0">
                <a:solidFill>
                  <a:srgbClr val="000066"/>
                </a:solidFill>
              </a:rPr>
              <a:t> a S48 (FDA </a:t>
            </a:r>
            <a:r>
              <a:rPr lang="es-AR" dirty="0" err="1" smtClean="0">
                <a:solidFill>
                  <a:srgbClr val="000066"/>
                </a:solidFill>
              </a:rPr>
              <a:t>snapshot</a:t>
            </a:r>
            <a:r>
              <a:rPr lang="es-AR" dirty="0" smtClean="0">
                <a:solidFill>
                  <a:srgbClr val="000066"/>
                </a:solidFill>
              </a:rPr>
              <a:t>)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smtClean="0">
                <a:solidFill>
                  <a:srgbClr val="000066"/>
                </a:solidFill>
              </a:rPr>
              <a:t>Intención de tratar expuestos (ITT-E) : recibieron ≥ 1 dosis del producto en estudio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smtClean="0">
                <a:solidFill>
                  <a:srgbClr val="000066"/>
                </a:solidFill>
              </a:rPr>
              <a:t>Intención de tratar expuestos a la fase de mantenimiento (ITT-ME) : recibieron ≥ 1 dosis de mantenimiento </a:t>
            </a:r>
            <a:endParaRPr lang="es-AR" sz="1600" dirty="0">
              <a:solidFill>
                <a:srgbClr val="000066"/>
              </a:solidFill>
            </a:endParaRPr>
          </a:p>
        </p:txBody>
      </p:sp>
      <p:sp>
        <p:nvSpPr>
          <p:cNvPr id="26652" name="Oval 170"/>
          <p:cNvSpPr>
            <a:spLocks noChangeArrowheads="1"/>
          </p:cNvSpPr>
          <p:nvPr/>
        </p:nvSpPr>
        <p:spPr bwMode="auto">
          <a:xfrm>
            <a:off x="1828800" y="1208088"/>
            <a:ext cx="1539875" cy="119538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Randomización*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 : 1 : 1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Ciego parcial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(dosis de CAB )</a:t>
            </a:r>
            <a:endParaRPr lang="es-AR" sz="1400" b="1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26653" name="AutoShape 162"/>
          <p:cNvSpPr>
            <a:spLocks noChangeArrowheads="1"/>
          </p:cNvSpPr>
          <p:nvPr/>
        </p:nvSpPr>
        <p:spPr bwMode="auto">
          <a:xfrm>
            <a:off x="358690" y="2697044"/>
            <a:ext cx="1632119" cy="9194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Naïve ARV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CV </a:t>
            </a:r>
            <a:r>
              <a:rPr lang="es-AR" sz="1600" b="1" u="sng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s-AR" sz="16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1,000 c/mL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CD4 ≥ 200/mm</a:t>
            </a:r>
            <a:r>
              <a:rPr lang="es-AR" sz="1600" b="1" baseline="3000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3</a:t>
            </a:r>
            <a:endParaRPr lang="es-AR" sz="1600" b="1" baseline="3000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cxnSp>
        <p:nvCxnSpPr>
          <p:cNvPr id="26654" name="AutoShape 60"/>
          <p:cNvCxnSpPr>
            <a:cxnSpLocks noChangeShapeType="1"/>
          </p:cNvCxnSpPr>
          <p:nvPr/>
        </p:nvCxnSpPr>
        <p:spPr bwMode="auto">
          <a:xfrm rot="10800000" flipH="1" flipV="1">
            <a:off x="3505200" y="27432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6655" name="Line 63"/>
          <p:cNvSpPr>
            <a:spLocks noChangeShapeType="1"/>
          </p:cNvSpPr>
          <p:nvPr/>
        </p:nvSpPr>
        <p:spPr bwMode="auto">
          <a:xfrm>
            <a:off x="2279650" y="3152775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grpSp>
        <p:nvGrpSpPr>
          <p:cNvPr id="34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3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s-A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s-AR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s-AR" sz="1200" b="1" i="1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33319124"/>
              </p:ext>
            </p:extLst>
          </p:nvPr>
        </p:nvGraphicFramePr>
        <p:xfrm>
          <a:off x="381000" y="1600200"/>
          <a:ext cx="8458200" cy="4709121"/>
        </p:xfrm>
        <a:graphic>
          <a:graphicData uri="http://schemas.openxmlformats.org/drawingml/2006/table">
            <a:tbl>
              <a:tblPr/>
              <a:tblGrid>
                <a:gridCol w="293688"/>
                <a:gridCol w="3321248"/>
                <a:gridCol w="1033264"/>
                <a:gridCol w="1295400"/>
                <a:gridCol w="1225550"/>
                <a:gridCol w="1289050"/>
              </a:tblGrid>
              <a:tr h="5625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10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30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60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61)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EFV 600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62)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Edad, años (mediana)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Mujer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(log</a:t>
                      </a:r>
                      <a:r>
                        <a:rPr kumimoji="0" lang="es-AR" sz="12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</a:t>
                      </a: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/mm</a:t>
                      </a:r>
                      <a:r>
                        <a:rPr kumimoji="0" lang="es-AR" sz="12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HCV Ac positivo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Dupla de INTR en  D1 : TDF/FTC ;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62 % ; 38 %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62 % ; 38 %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61 % ; 39 %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61 % ; 39 %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a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(17 %)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(17 %)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(11 %)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 (29 %)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insuficiente respuesta virológica</a:t>
                      </a:r>
                      <a:r>
                        <a:rPr kumimoji="0" lang="es-AR" sz="12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ＭＳ ゴシック"/>
                          <a:ea typeface="ＭＳ ゴシック"/>
                          <a:cs typeface="ＭＳ ゴシック"/>
                        </a:rPr>
                        <a:t>♯</a:t>
                      </a:r>
                      <a:endParaRPr kumimoji="0" lang="es-AR" sz="1200" b="1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1***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fallo virológico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eventos adversos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Pérdida de seguimiento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Retiro de consentimiento/ otros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a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 (23 %)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 (20 %)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 (15 %)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 (34 %)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pérdida de eficacia/ por AE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83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-84" charset="0"/>
              </a:rPr>
              <a:t>Características basales y disposición de los pacientes</a:t>
            </a:r>
            <a:endParaRPr lang="es-AR" sz="2400" b="1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28784" name="ZoneTexte 36"/>
          <p:cNvSpPr txBox="1">
            <a:spLocks noChangeArrowheads="1"/>
          </p:cNvSpPr>
          <p:nvPr/>
        </p:nvSpPr>
        <p:spPr bwMode="auto">
          <a:xfrm>
            <a:off x="381000" y="6335742"/>
            <a:ext cx="44897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en-GB" sz="1100" b="1" baseline="30000" dirty="0" smtClean="0">
                <a:solidFill>
                  <a:srgbClr val="000066"/>
                </a:solidFill>
                <a:latin typeface="ＭＳ ゴシック"/>
                <a:ea typeface="ＭＳ ゴシック"/>
                <a:cs typeface="ＭＳ ゴシック"/>
              </a:rPr>
              <a:t>♯ </a:t>
            </a:r>
            <a:r>
              <a:rPr lang="fr-FR" sz="1100" dirty="0" smtClean="0">
                <a:solidFill>
                  <a:srgbClr val="000066"/>
                </a:solidFill>
              </a:rPr>
              <a:t>W20 </a:t>
            </a:r>
            <a:r>
              <a:rPr lang="fr-FR" sz="1100" dirty="0">
                <a:solidFill>
                  <a:srgbClr val="000066"/>
                </a:solidFill>
              </a:rPr>
              <a:t>HIV RNA : *</a:t>
            </a:r>
            <a:r>
              <a:rPr lang="en-US" sz="1100" dirty="0">
                <a:solidFill>
                  <a:srgbClr val="000066"/>
                </a:solidFill>
              </a:rPr>
              <a:t> : 51, 107, 189 c/</a:t>
            </a:r>
            <a:r>
              <a:rPr lang="en-US" sz="1100" dirty="0" err="1">
                <a:solidFill>
                  <a:srgbClr val="000066"/>
                </a:solidFill>
              </a:rPr>
              <a:t>mL</a:t>
            </a:r>
            <a:r>
              <a:rPr lang="en-US" sz="1100" dirty="0">
                <a:solidFill>
                  <a:srgbClr val="000066"/>
                </a:solidFill>
              </a:rPr>
              <a:t> ; ** : 108 c/</a:t>
            </a:r>
            <a:r>
              <a:rPr lang="en-US" sz="1100" dirty="0" err="1">
                <a:solidFill>
                  <a:srgbClr val="000066"/>
                </a:solidFill>
              </a:rPr>
              <a:t>mL</a:t>
            </a:r>
            <a:r>
              <a:rPr lang="en-US" sz="1100" dirty="0">
                <a:solidFill>
                  <a:srgbClr val="000066"/>
                </a:solidFill>
              </a:rPr>
              <a:t> ; *** : 146 c/</a:t>
            </a:r>
            <a:r>
              <a:rPr lang="en-US" sz="1100" dirty="0" err="1">
                <a:solidFill>
                  <a:srgbClr val="000066"/>
                </a:solidFill>
              </a:rPr>
              <a:t>mL</a:t>
            </a:r>
            <a:endParaRPr lang="fr-FR" sz="1100" dirty="0">
              <a:solidFill>
                <a:srgbClr val="000066"/>
              </a:solidFill>
            </a:endParaRPr>
          </a:p>
        </p:txBody>
      </p:sp>
      <p:sp>
        <p:nvSpPr>
          <p:cNvPr id="28785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LATTE: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r>
              <a:rPr lang="fr-FR" sz="3200" dirty="0" smtClean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2047"/>
          <p:cNvSpPr txBox="1">
            <a:spLocks noChangeArrowheads="1"/>
          </p:cNvSpPr>
          <p:nvPr/>
        </p:nvSpPr>
        <p:spPr bwMode="auto">
          <a:xfrm>
            <a:off x="1281741" y="5512971"/>
            <a:ext cx="2987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dirty="0" smtClean="0">
                <a:solidFill>
                  <a:srgbClr val="000066"/>
                </a:solidFill>
              </a:rPr>
              <a:t>0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5" name="ZoneTexte 47"/>
          <p:cNvSpPr txBox="1">
            <a:spLocks noChangeArrowheads="1"/>
          </p:cNvSpPr>
          <p:nvPr/>
        </p:nvSpPr>
        <p:spPr bwMode="auto">
          <a:xfrm>
            <a:off x="715963" y="2541171"/>
            <a:ext cx="527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1325563" y="2657059"/>
            <a:ext cx="6924675" cy="2754312"/>
          </a:xfrm>
          <a:custGeom>
            <a:avLst/>
            <a:gdLst>
              <a:gd name="T0" fmla="*/ 2147483647 w 2960"/>
              <a:gd name="T1" fmla="*/ 2147483647 h 1177"/>
              <a:gd name="T2" fmla="*/ 0 w 2960"/>
              <a:gd name="T3" fmla="*/ 2147483647 h 1177"/>
              <a:gd name="T4" fmla="*/ 0 w 2960"/>
              <a:gd name="T5" fmla="*/ 0 h 1177"/>
              <a:gd name="T6" fmla="*/ 0 60000 65536"/>
              <a:gd name="T7" fmla="*/ 0 60000 65536"/>
              <a:gd name="T8" fmla="*/ 0 60000 65536"/>
              <a:gd name="T9" fmla="*/ 0 w 2960"/>
              <a:gd name="T10" fmla="*/ 0 h 1177"/>
              <a:gd name="T11" fmla="*/ 2960 w 2960"/>
              <a:gd name="T12" fmla="*/ 1177 h 1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0" h="1177">
                <a:moveTo>
                  <a:pt x="2960" y="1177"/>
                </a:moveTo>
                <a:lnTo>
                  <a:pt x="0" y="1177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5559425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6405563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7258050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8037513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V="1">
            <a:off x="2571750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V="1">
            <a:off x="3654425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V="1">
            <a:off x="3321050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V="1">
            <a:off x="3184525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4202113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3943350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flipV="1">
            <a:off x="4759325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3030538" y="2728495"/>
            <a:ext cx="0" cy="2771775"/>
          </a:xfrm>
          <a:prstGeom prst="line">
            <a:avLst/>
          </a:prstGeom>
          <a:noFill/>
          <a:ln w="4763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V="1">
            <a:off x="1438275" y="5411371"/>
            <a:ext cx="0" cy="88900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 flipV="1">
            <a:off x="2312988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V="1">
            <a:off x="2008188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V="1">
            <a:off x="1749425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V="1">
            <a:off x="1601788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1243013" y="3214271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1243013" y="3763546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1243013" y="4311234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1243013" y="4862096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1243013" y="5411371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1243013" y="2664996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>
            <a:off x="7219950" y="3563521"/>
            <a:ext cx="0" cy="30797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1" name="Freeform 37"/>
          <p:cNvSpPr>
            <a:spLocks/>
          </p:cNvSpPr>
          <p:nvPr/>
        </p:nvSpPr>
        <p:spPr bwMode="auto">
          <a:xfrm>
            <a:off x="7219950" y="3563521"/>
            <a:ext cx="795338" cy="130175"/>
          </a:xfrm>
          <a:custGeom>
            <a:avLst/>
            <a:gdLst>
              <a:gd name="T0" fmla="*/ 1860571611 w 340"/>
              <a:gd name="T1" fmla="*/ 304523492 h 56"/>
              <a:gd name="T2" fmla="*/ 5471458 w 340"/>
              <a:gd name="T3" fmla="*/ 0 h 56"/>
              <a:gd name="T4" fmla="*/ 0 w 340"/>
              <a:gd name="T5" fmla="*/ 0 h 56"/>
              <a:gd name="T6" fmla="*/ 0 60000 65536"/>
              <a:gd name="T7" fmla="*/ 0 60000 65536"/>
              <a:gd name="T8" fmla="*/ 0 60000 65536"/>
              <a:gd name="T9" fmla="*/ 0 w 340"/>
              <a:gd name="T10" fmla="*/ 0 h 56"/>
              <a:gd name="T11" fmla="*/ 340 w 340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0" h="56">
                <a:moveTo>
                  <a:pt x="340" y="56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8015288" y="3693696"/>
            <a:ext cx="0" cy="30956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7219950" y="3253959"/>
            <a:ext cx="0" cy="309562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8015288" y="3371434"/>
            <a:ext cx="0" cy="322262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5564188" y="3563521"/>
            <a:ext cx="0" cy="3175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6" name="Freeform 42"/>
          <p:cNvSpPr>
            <a:spLocks/>
          </p:cNvSpPr>
          <p:nvPr/>
        </p:nvSpPr>
        <p:spPr bwMode="auto">
          <a:xfrm>
            <a:off x="5564188" y="3563521"/>
            <a:ext cx="823912" cy="0"/>
          </a:xfrm>
          <a:custGeom>
            <a:avLst/>
            <a:gdLst>
              <a:gd name="T0" fmla="*/ 1927415728 w 352"/>
              <a:gd name="T1" fmla="*/ 21901547 w 352"/>
              <a:gd name="T2" fmla="*/ 0 w 352"/>
              <a:gd name="T3" fmla="*/ 0 60000 65536"/>
              <a:gd name="T4" fmla="*/ 0 60000 65536"/>
              <a:gd name="T5" fmla="*/ 0 60000 65536"/>
              <a:gd name="T6" fmla="*/ 0 w 352"/>
              <a:gd name="T7" fmla="*/ 352 w 352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52">
                <a:moveTo>
                  <a:pt x="352" y="0"/>
                </a:moveTo>
                <a:lnTo>
                  <a:pt x="4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6388100" y="3563521"/>
            <a:ext cx="0" cy="30321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>
            <a:off x="5564188" y="3271421"/>
            <a:ext cx="0" cy="2921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388100" y="3242846"/>
            <a:ext cx="0" cy="32067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 flipH="1">
            <a:off x="6388100" y="3563521"/>
            <a:ext cx="831850" cy="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>
            <a:off x="4759325" y="3155534"/>
            <a:ext cx="0" cy="3048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2" name="Freeform 48"/>
          <p:cNvSpPr>
            <a:spLocks/>
          </p:cNvSpPr>
          <p:nvPr/>
        </p:nvSpPr>
        <p:spPr bwMode="auto">
          <a:xfrm>
            <a:off x="4759325" y="3457159"/>
            <a:ext cx="804863" cy="106362"/>
          </a:xfrm>
          <a:custGeom>
            <a:avLst/>
            <a:gdLst>
              <a:gd name="T0" fmla="*/ 1882852983 w 344"/>
              <a:gd name="T1" fmla="*/ 248818536 h 45"/>
              <a:gd name="T2" fmla="*/ 16420141 w 344"/>
              <a:gd name="T3" fmla="*/ 0 h 45"/>
              <a:gd name="T4" fmla="*/ 0 w 344"/>
              <a:gd name="T5" fmla="*/ 5528460 h 45"/>
              <a:gd name="T6" fmla="*/ 0 60000 65536"/>
              <a:gd name="T7" fmla="*/ 0 60000 65536"/>
              <a:gd name="T8" fmla="*/ 0 60000 65536"/>
              <a:gd name="T9" fmla="*/ 0 w 344"/>
              <a:gd name="T10" fmla="*/ 0 h 45"/>
              <a:gd name="T11" fmla="*/ 344 w 344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45">
                <a:moveTo>
                  <a:pt x="344" y="45"/>
                </a:moveTo>
                <a:lnTo>
                  <a:pt x="3" y="0"/>
                </a:lnTo>
                <a:lnTo>
                  <a:pt x="0" y="1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43" name="Line 49"/>
          <p:cNvSpPr>
            <a:spLocks noChangeShapeType="1"/>
          </p:cNvSpPr>
          <p:nvPr/>
        </p:nvSpPr>
        <p:spPr bwMode="auto">
          <a:xfrm>
            <a:off x="3949700" y="3174584"/>
            <a:ext cx="0" cy="274637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4" name="Freeform 50"/>
          <p:cNvSpPr>
            <a:spLocks/>
          </p:cNvSpPr>
          <p:nvPr/>
        </p:nvSpPr>
        <p:spPr bwMode="auto">
          <a:xfrm>
            <a:off x="3949700" y="3449221"/>
            <a:ext cx="255588" cy="106363"/>
          </a:xfrm>
          <a:custGeom>
            <a:avLst/>
            <a:gdLst>
              <a:gd name="T0" fmla="*/ 597911781 w 109"/>
              <a:gd name="T1" fmla="*/ 248820053 h 46"/>
              <a:gd name="T2" fmla="*/ 10971525 w 109"/>
              <a:gd name="T3" fmla="*/ 0 h 46"/>
              <a:gd name="T4" fmla="*/ 0 w 109"/>
              <a:gd name="T5" fmla="*/ 0 h 46"/>
              <a:gd name="T6" fmla="*/ 0 60000 65536"/>
              <a:gd name="T7" fmla="*/ 0 60000 65536"/>
              <a:gd name="T8" fmla="*/ 0 60000 65536"/>
              <a:gd name="T9" fmla="*/ 0 w 109"/>
              <a:gd name="T10" fmla="*/ 0 h 46"/>
              <a:gd name="T11" fmla="*/ 109 w 109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9" h="46">
                <a:moveTo>
                  <a:pt x="109" y="46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>
            <a:off x="4205288" y="3555584"/>
            <a:ext cx="0" cy="3302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6" name="Freeform 52"/>
          <p:cNvSpPr>
            <a:spLocks/>
          </p:cNvSpPr>
          <p:nvPr/>
        </p:nvSpPr>
        <p:spPr bwMode="auto">
          <a:xfrm>
            <a:off x="4205288" y="3460334"/>
            <a:ext cx="554037" cy="100012"/>
          </a:xfrm>
          <a:custGeom>
            <a:avLst/>
            <a:gdLst>
              <a:gd name="T0" fmla="*/ 1296086573 w 237"/>
              <a:gd name="T1" fmla="*/ 0 h 43"/>
              <a:gd name="T2" fmla="*/ 27344181 w 237"/>
              <a:gd name="T3" fmla="*/ 233965282 h 43"/>
              <a:gd name="T4" fmla="*/ 0 w 237"/>
              <a:gd name="T5" fmla="*/ 223082581 h 43"/>
              <a:gd name="T6" fmla="*/ 0 60000 65536"/>
              <a:gd name="T7" fmla="*/ 0 60000 65536"/>
              <a:gd name="T8" fmla="*/ 0 60000 65536"/>
              <a:gd name="T9" fmla="*/ 0 w 237"/>
              <a:gd name="T10" fmla="*/ 0 h 43"/>
              <a:gd name="T11" fmla="*/ 237 w 237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7" h="43">
                <a:moveTo>
                  <a:pt x="237" y="0"/>
                </a:moveTo>
                <a:lnTo>
                  <a:pt x="5" y="43"/>
                </a:lnTo>
                <a:lnTo>
                  <a:pt x="0" y="41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>
            <a:off x="3949700" y="3449221"/>
            <a:ext cx="0" cy="33178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8" name="Line 54"/>
          <p:cNvSpPr>
            <a:spLocks noChangeShapeType="1"/>
          </p:cNvSpPr>
          <p:nvPr/>
        </p:nvSpPr>
        <p:spPr bwMode="auto">
          <a:xfrm>
            <a:off x="4205288" y="3252371"/>
            <a:ext cx="0" cy="30321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9" name="Line 55"/>
          <p:cNvSpPr>
            <a:spLocks noChangeShapeType="1"/>
          </p:cNvSpPr>
          <p:nvPr/>
        </p:nvSpPr>
        <p:spPr bwMode="auto">
          <a:xfrm>
            <a:off x="4759325" y="3460334"/>
            <a:ext cx="0" cy="312737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0" name="Line 56"/>
          <p:cNvSpPr>
            <a:spLocks noChangeShapeType="1"/>
          </p:cNvSpPr>
          <p:nvPr/>
        </p:nvSpPr>
        <p:spPr bwMode="auto">
          <a:xfrm>
            <a:off x="3100388" y="3128546"/>
            <a:ext cx="0" cy="23336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1" name="Freeform 57"/>
          <p:cNvSpPr>
            <a:spLocks/>
          </p:cNvSpPr>
          <p:nvPr/>
        </p:nvSpPr>
        <p:spPr bwMode="auto">
          <a:xfrm>
            <a:off x="3100388" y="3361909"/>
            <a:ext cx="142875" cy="241300"/>
          </a:xfrm>
          <a:custGeom>
            <a:avLst/>
            <a:gdLst>
              <a:gd name="T0" fmla="*/ 334236154 w 61"/>
              <a:gd name="T1" fmla="*/ 564485038 h 103"/>
              <a:gd name="T2" fmla="*/ 21916088 w 61"/>
              <a:gd name="T3" fmla="*/ 0 h 103"/>
              <a:gd name="T4" fmla="*/ 0 w 61"/>
              <a:gd name="T5" fmla="*/ 0 h 103"/>
              <a:gd name="T6" fmla="*/ 0 60000 65536"/>
              <a:gd name="T7" fmla="*/ 0 60000 65536"/>
              <a:gd name="T8" fmla="*/ 0 60000 65536"/>
              <a:gd name="T9" fmla="*/ 0 w 61"/>
              <a:gd name="T10" fmla="*/ 0 h 103"/>
              <a:gd name="T11" fmla="*/ 61 w 61"/>
              <a:gd name="T12" fmla="*/ 103 h 1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103">
                <a:moveTo>
                  <a:pt x="61" y="103"/>
                </a:moveTo>
                <a:lnTo>
                  <a:pt x="4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52" name="Line 58"/>
          <p:cNvSpPr>
            <a:spLocks noChangeShapeType="1"/>
          </p:cNvSpPr>
          <p:nvPr/>
        </p:nvSpPr>
        <p:spPr bwMode="auto">
          <a:xfrm>
            <a:off x="2571750" y="3138071"/>
            <a:ext cx="0" cy="22383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3" name="Freeform 59"/>
          <p:cNvSpPr>
            <a:spLocks/>
          </p:cNvSpPr>
          <p:nvPr/>
        </p:nvSpPr>
        <p:spPr bwMode="auto">
          <a:xfrm>
            <a:off x="2308225" y="3361909"/>
            <a:ext cx="263525" cy="346075"/>
          </a:xfrm>
          <a:custGeom>
            <a:avLst/>
            <a:gdLst>
              <a:gd name="T0" fmla="*/ 616478258 w 113"/>
              <a:gd name="T1" fmla="*/ 0 h 148"/>
              <a:gd name="T2" fmla="*/ 611023524 w 113"/>
              <a:gd name="T3" fmla="*/ 0 h 148"/>
              <a:gd name="T4" fmla="*/ 0 w 113"/>
              <a:gd name="T5" fmla="*/ 809588681 h 148"/>
              <a:gd name="T6" fmla="*/ 0 60000 65536"/>
              <a:gd name="T7" fmla="*/ 0 60000 65536"/>
              <a:gd name="T8" fmla="*/ 0 60000 65536"/>
              <a:gd name="T9" fmla="*/ 0 w 113"/>
              <a:gd name="T10" fmla="*/ 0 h 148"/>
              <a:gd name="T11" fmla="*/ 113 w 113"/>
              <a:gd name="T12" fmla="*/ 148 h 1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148">
                <a:moveTo>
                  <a:pt x="113" y="0"/>
                </a:moveTo>
                <a:lnTo>
                  <a:pt x="112" y="0"/>
                </a:lnTo>
                <a:lnTo>
                  <a:pt x="0" y="148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54" name="Line 60"/>
          <p:cNvSpPr>
            <a:spLocks noChangeShapeType="1"/>
          </p:cNvSpPr>
          <p:nvPr/>
        </p:nvSpPr>
        <p:spPr bwMode="auto">
          <a:xfrm>
            <a:off x="3663950" y="3495259"/>
            <a:ext cx="0" cy="33972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5" name="Freeform 61"/>
          <p:cNvSpPr>
            <a:spLocks/>
          </p:cNvSpPr>
          <p:nvPr/>
        </p:nvSpPr>
        <p:spPr bwMode="auto">
          <a:xfrm>
            <a:off x="3663950" y="3449221"/>
            <a:ext cx="285750" cy="46038"/>
          </a:xfrm>
          <a:custGeom>
            <a:avLst/>
            <a:gdLst>
              <a:gd name="T0" fmla="*/ 668467623 w 122"/>
              <a:gd name="T1" fmla="*/ 0 h 20"/>
              <a:gd name="T2" fmla="*/ 5478436 w 122"/>
              <a:gd name="T3" fmla="*/ 107698995 h 20"/>
              <a:gd name="T4" fmla="*/ 0 w 122"/>
              <a:gd name="T5" fmla="*/ 107698995 h 20"/>
              <a:gd name="T6" fmla="*/ 0 60000 65536"/>
              <a:gd name="T7" fmla="*/ 0 60000 65536"/>
              <a:gd name="T8" fmla="*/ 0 60000 65536"/>
              <a:gd name="T9" fmla="*/ 0 w 122"/>
              <a:gd name="T10" fmla="*/ 0 h 20"/>
              <a:gd name="T11" fmla="*/ 122 w 122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" h="20">
                <a:moveTo>
                  <a:pt x="122" y="0"/>
                </a:moveTo>
                <a:lnTo>
                  <a:pt x="1" y="20"/>
                </a:lnTo>
                <a:lnTo>
                  <a:pt x="0" y="2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56" name="Line 62"/>
          <p:cNvSpPr>
            <a:spLocks noChangeShapeType="1"/>
          </p:cNvSpPr>
          <p:nvPr/>
        </p:nvSpPr>
        <p:spPr bwMode="auto">
          <a:xfrm>
            <a:off x="3243263" y="3603209"/>
            <a:ext cx="0" cy="32702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7" name="Freeform 63"/>
          <p:cNvSpPr>
            <a:spLocks/>
          </p:cNvSpPr>
          <p:nvPr/>
        </p:nvSpPr>
        <p:spPr bwMode="auto">
          <a:xfrm>
            <a:off x="3243263" y="3511134"/>
            <a:ext cx="138112" cy="111125"/>
          </a:xfrm>
          <a:custGeom>
            <a:avLst/>
            <a:gdLst>
              <a:gd name="T0" fmla="*/ 323093127 w 59"/>
              <a:gd name="T1" fmla="*/ 0 h 47"/>
              <a:gd name="T2" fmla="*/ 21903627 w 59"/>
              <a:gd name="T3" fmla="*/ 259961569 h 47"/>
              <a:gd name="T4" fmla="*/ 0 w 59"/>
              <a:gd name="T5" fmla="*/ 215712540 h 47"/>
              <a:gd name="T6" fmla="*/ 0 60000 65536"/>
              <a:gd name="T7" fmla="*/ 0 60000 65536"/>
              <a:gd name="T8" fmla="*/ 0 60000 65536"/>
              <a:gd name="T9" fmla="*/ 0 w 59"/>
              <a:gd name="T10" fmla="*/ 0 h 47"/>
              <a:gd name="T11" fmla="*/ 59 w 59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" h="47">
                <a:moveTo>
                  <a:pt x="59" y="0"/>
                </a:moveTo>
                <a:lnTo>
                  <a:pt x="4" y="47"/>
                </a:lnTo>
                <a:lnTo>
                  <a:pt x="0" y="39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58" name="Line 64"/>
          <p:cNvSpPr>
            <a:spLocks noChangeShapeType="1"/>
          </p:cNvSpPr>
          <p:nvPr/>
        </p:nvSpPr>
        <p:spPr bwMode="auto">
          <a:xfrm>
            <a:off x="3381375" y="3511134"/>
            <a:ext cx="0" cy="319087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9" name="Freeform 65"/>
          <p:cNvSpPr>
            <a:spLocks/>
          </p:cNvSpPr>
          <p:nvPr/>
        </p:nvSpPr>
        <p:spPr bwMode="auto">
          <a:xfrm>
            <a:off x="3381375" y="3495259"/>
            <a:ext cx="282575" cy="15875"/>
          </a:xfrm>
          <a:custGeom>
            <a:avLst/>
            <a:gdLst>
              <a:gd name="T0" fmla="*/ 661043344 w 121"/>
              <a:gd name="T1" fmla="*/ 0 h 7"/>
              <a:gd name="T2" fmla="*/ 43705712 w 121"/>
              <a:gd name="T3" fmla="*/ 0 h 7"/>
              <a:gd name="T4" fmla="*/ 0 w 121"/>
              <a:gd name="T5" fmla="*/ 37138429 h 7"/>
              <a:gd name="T6" fmla="*/ 0 60000 65536"/>
              <a:gd name="T7" fmla="*/ 0 60000 65536"/>
              <a:gd name="T8" fmla="*/ 0 60000 65536"/>
              <a:gd name="T9" fmla="*/ 0 w 121"/>
              <a:gd name="T10" fmla="*/ 0 h 7"/>
              <a:gd name="T11" fmla="*/ 121 w 121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" h="7">
                <a:moveTo>
                  <a:pt x="121" y="0"/>
                </a:moveTo>
                <a:lnTo>
                  <a:pt x="8" y="0"/>
                </a:lnTo>
                <a:lnTo>
                  <a:pt x="0" y="7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60" name="Line 66"/>
          <p:cNvSpPr>
            <a:spLocks noChangeShapeType="1"/>
          </p:cNvSpPr>
          <p:nvPr/>
        </p:nvSpPr>
        <p:spPr bwMode="auto">
          <a:xfrm>
            <a:off x="3100388" y="3361909"/>
            <a:ext cx="0" cy="30162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" name="Line 67"/>
          <p:cNvSpPr>
            <a:spLocks noChangeShapeType="1"/>
          </p:cNvSpPr>
          <p:nvPr/>
        </p:nvSpPr>
        <p:spPr bwMode="auto">
          <a:xfrm flipH="1">
            <a:off x="2571750" y="3361909"/>
            <a:ext cx="528638" cy="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" name="Line 68"/>
          <p:cNvSpPr>
            <a:spLocks noChangeShapeType="1"/>
          </p:cNvSpPr>
          <p:nvPr/>
        </p:nvSpPr>
        <p:spPr bwMode="auto">
          <a:xfrm>
            <a:off x="2571750" y="3361909"/>
            <a:ext cx="0" cy="3175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>
            <a:off x="3243263" y="3331746"/>
            <a:ext cx="0" cy="27146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4" name="Line 70"/>
          <p:cNvSpPr>
            <a:spLocks noChangeShapeType="1"/>
          </p:cNvSpPr>
          <p:nvPr/>
        </p:nvSpPr>
        <p:spPr bwMode="auto">
          <a:xfrm>
            <a:off x="3381375" y="3273009"/>
            <a:ext cx="0" cy="23812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5" name="Line 71"/>
          <p:cNvSpPr>
            <a:spLocks noChangeShapeType="1"/>
          </p:cNvSpPr>
          <p:nvPr/>
        </p:nvSpPr>
        <p:spPr bwMode="auto">
          <a:xfrm>
            <a:off x="3663950" y="3207921"/>
            <a:ext cx="0" cy="28733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6" name="Freeform 72"/>
          <p:cNvSpPr>
            <a:spLocks/>
          </p:cNvSpPr>
          <p:nvPr/>
        </p:nvSpPr>
        <p:spPr bwMode="auto">
          <a:xfrm>
            <a:off x="1770063" y="4068346"/>
            <a:ext cx="261937" cy="647700"/>
          </a:xfrm>
          <a:custGeom>
            <a:avLst/>
            <a:gdLst>
              <a:gd name="T0" fmla="*/ 612761853 w 112"/>
              <a:gd name="T1" fmla="*/ 0 h 277"/>
              <a:gd name="T2" fmla="*/ 590878420 w 112"/>
              <a:gd name="T3" fmla="*/ 32819918 h 277"/>
              <a:gd name="T4" fmla="*/ 0 w 112"/>
              <a:gd name="T5" fmla="*/ 1515197112 h 277"/>
              <a:gd name="T6" fmla="*/ 0 60000 65536"/>
              <a:gd name="T7" fmla="*/ 0 60000 65536"/>
              <a:gd name="T8" fmla="*/ 0 60000 65536"/>
              <a:gd name="T9" fmla="*/ 0 w 112"/>
              <a:gd name="T10" fmla="*/ 0 h 277"/>
              <a:gd name="T11" fmla="*/ 112 w 112"/>
              <a:gd name="T12" fmla="*/ 277 h 2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77">
                <a:moveTo>
                  <a:pt x="112" y="0"/>
                </a:moveTo>
                <a:lnTo>
                  <a:pt x="108" y="6"/>
                </a:lnTo>
                <a:lnTo>
                  <a:pt x="0" y="277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67" name="Line 73"/>
          <p:cNvSpPr>
            <a:spLocks noChangeShapeType="1"/>
          </p:cNvSpPr>
          <p:nvPr/>
        </p:nvSpPr>
        <p:spPr bwMode="auto">
          <a:xfrm>
            <a:off x="2032000" y="3782596"/>
            <a:ext cx="0" cy="28575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8" name="Line 74"/>
          <p:cNvSpPr>
            <a:spLocks noChangeShapeType="1"/>
          </p:cNvSpPr>
          <p:nvPr/>
        </p:nvSpPr>
        <p:spPr bwMode="auto">
          <a:xfrm flipH="1">
            <a:off x="2032000" y="3707984"/>
            <a:ext cx="276225" cy="360362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9" name="Line 75"/>
          <p:cNvSpPr>
            <a:spLocks noChangeShapeType="1"/>
          </p:cNvSpPr>
          <p:nvPr/>
        </p:nvSpPr>
        <p:spPr bwMode="auto">
          <a:xfrm>
            <a:off x="2308225" y="3707984"/>
            <a:ext cx="0" cy="35877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0" name="Line 76"/>
          <p:cNvSpPr>
            <a:spLocks noChangeShapeType="1"/>
          </p:cNvSpPr>
          <p:nvPr/>
        </p:nvSpPr>
        <p:spPr bwMode="auto">
          <a:xfrm>
            <a:off x="2308225" y="3422234"/>
            <a:ext cx="0" cy="28575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1" name="Line 77"/>
          <p:cNvSpPr>
            <a:spLocks noChangeShapeType="1"/>
          </p:cNvSpPr>
          <p:nvPr/>
        </p:nvSpPr>
        <p:spPr bwMode="auto">
          <a:xfrm>
            <a:off x="1770063" y="4482684"/>
            <a:ext cx="0" cy="233362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2" name="Line 78"/>
          <p:cNvSpPr>
            <a:spLocks noChangeShapeType="1"/>
          </p:cNvSpPr>
          <p:nvPr/>
        </p:nvSpPr>
        <p:spPr bwMode="auto">
          <a:xfrm>
            <a:off x="1633538" y="5036721"/>
            <a:ext cx="0" cy="27146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3" name="Freeform 79"/>
          <p:cNvSpPr>
            <a:spLocks/>
          </p:cNvSpPr>
          <p:nvPr/>
        </p:nvSpPr>
        <p:spPr bwMode="auto">
          <a:xfrm>
            <a:off x="1438275" y="5036721"/>
            <a:ext cx="195263" cy="374650"/>
          </a:xfrm>
          <a:custGeom>
            <a:avLst/>
            <a:gdLst>
              <a:gd name="T0" fmla="*/ 456787569 w 84"/>
              <a:gd name="T1" fmla="*/ 0 h 160"/>
              <a:gd name="T2" fmla="*/ 429597196 w 84"/>
              <a:gd name="T3" fmla="*/ 60255428 h 160"/>
              <a:gd name="T4" fmla="*/ 0 w 84"/>
              <a:gd name="T5" fmla="*/ 876435136 h 160"/>
              <a:gd name="T6" fmla="*/ 0 60000 65536"/>
              <a:gd name="T7" fmla="*/ 0 60000 65536"/>
              <a:gd name="T8" fmla="*/ 0 60000 65536"/>
              <a:gd name="T9" fmla="*/ 0 w 84"/>
              <a:gd name="T10" fmla="*/ 0 h 160"/>
              <a:gd name="T11" fmla="*/ 84 w 84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60">
                <a:moveTo>
                  <a:pt x="84" y="0"/>
                </a:moveTo>
                <a:lnTo>
                  <a:pt x="79" y="11"/>
                </a:lnTo>
                <a:lnTo>
                  <a:pt x="0" y="16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74" name="Line 80"/>
          <p:cNvSpPr>
            <a:spLocks noChangeShapeType="1"/>
          </p:cNvSpPr>
          <p:nvPr/>
        </p:nvSpPr>
        <p:spPr bwMode="auto">
          <a:xfrm>
            <a:off x="1633538" y="4839871"/>
            <a:ext cx="0" cy="19685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5" name="Line 81"/>
          <p:cNvSpPr>
            <a:spLocks noChangeShapeType="1"/>
          </p:cNvSpPr>
          <p:nvPr/>
        </p:nvSpPr>
        <p:spPr bwMode="auto">
          <a:xfrm flipH="1">
            <a:off x="1633538" y="4716046"/>
            <a:ext cx="136525" cy="32067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6" name="Line 82"/>
          <p:cNvSpPr>
            <a:spLocks noChangeShapeType="1"/>
          </p:cNvSpPr>
          <p:nvPr/>
        </p:nvSpPr>
        <p:spPr bwMode="auto">
          <a:xfrm>
            <a:off x="1770063" y="4716046"/>
            <a:ext cx="0" cy="34131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7" name="Line 83"/>
          <p:cNvSpPr>
            <a:spLocks noChangeShapeType="1"/>
          </p:cNvSpPr>
          <p:nvPr/>
        </p:nvSpPr>
        <p:spPr bwMode="auto">
          <a:xfrm>
            <a:off x="2032000" y="4068346"/>
            <a:ext cx="0" cy="3810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8" name="Freeform 84"/>
          <p:cNvSpPr>
            <a:spLocks/>
          </p:cNvSpPr>
          <p:nvPr/>
        </p:nvSpPr>
        <p:spPr bwMode="auto">
          <a:xfrm>
            <a:off x="1722438" y="4670009"/>
            <a:ext cx="112712" cy="111125"/>
          </a:xfrm>
          <a:custGeom>
            <a:avLst/>
            <a:gdLst>
              <a:gd name="T0" fmla="*/ 131837817 w 48"/>
              <a:gd name="T1" fmla="*/ 0 h 48"/>
              <a:gd name="T2" fmla="*/ 93384240 w 48"/>
              <a:gd name="T3" fmla="*/ 5415029 h 48"/>
              <a:gd name="T4" fmla="*/ 60425373 w 48"/>
              <a:gd name="T5" fmla="*/ 16247401 h 48"/>
              <a:gd name="T6" fmla="*/ 32958867 w 48"/>
              <a:gd name="T7" fmla="*/ 37909831 h 48"/>
              <a:gd name="T8" fmla="*/ 16479434 w 48"/>
              <a:gd name="T9" fmla="*/ 59574576 h 48"/>
              <a:gd name="T10" fmla="*/ 5492362 w 48"/>
              <a:gd name="T11" fmla="*/ 81237005 h 48"/>
              <a:gd name="T12" fmla="*/ 0 w 48"/>
              <a:gd name="T13" fmla="*/ 102901750 h 48"/>
              <a:gd name="T14" fmla="*/ 0 w 48"/>
              <a:gd name="T15" fmla="*/ 129981523 h 48"/>
              <a:gd name="T16" fmla="*/ 5492362 w 48"/>
              <a:gd name="T17" fmla="*/ 167891354 h 48"/>
              <a:gd name="T18" fmla="*/ 16479434 w 48"/>
              <a:gd name="T19" fmla="*/ 194971128 h 48"/>
              <a:gd name="T20" fmla="*/ 32958867 w 48"/>
              <a:gd name="T21" fmla="*/ 222050901 h 48"/>
              <a:gd name="T22" fmla="*/ 60425373 w 48"/>
              <a:gd name="T23" fmla="*/ 249128359 h 48"/>
              <a:gd name="T24" fmla="*/ 93384240 w 48"/>
              <a:gd name="T25" fmla="*/ 259960732 h 48"/>
              <a:gd name="T26" fmla="*/ 131837817 w 48"/>
              <a:gd name="T27" fmla="*/ 259960732 h 48"/>
              <a:gd name="T28" fmla="*/ 159301975 w 48"/>
              <a:gd name="T29" fmla="*/ 259960732 h 48"/>
              <a:gd name="T30" fmla="*/ 192260842 w 48"/>
              <a:gd name="T31" fmla="*/ 249128359 h 48"/>
              <a:gd name="T32" fmla="*/ 225222058 w 48"/>
              <a:gd name="T33" fmla="*/ 222050901 h 48"/>
              <a:gd name="T34" fmla="*/ 241701491 w 48"/>
              <a:gd name="T35" fmla="*/ 194971128 h 48"/>
              <a:gd name="T36" fmla="*/ 252686215 w 48"/>
              <a:gd name="T37" fmla="*/ 167891354 h 48"/>
              <a:gd name="T38" fmla="*/ 263673287 w 48"/>
              <a:gd name="T39" fmla="*/ 129981523 h 48"/>
              <a:gd name="T40" fmla="*/ 252686215 w 48"/>
              <a:gd name="T41" fmla="*/ 102901750 h 48"/>
              <a:gd name="T42" fmla="*/ 247193853 w 48"/>
              <a:gd name="T43" fmla="*/ 81237005 h 48"/>
              <a:gd name="T44" fmla="*/ 236206781 w 48"/>
              <a:gd name="T45" fmla="*/ 59574576 h 48"/>
              <a:gd name="T46" fmla="*/ 225222058 w 48"/>
              <a:gd name="T47" fmla="*/ 37909831 h 48"/>
              <a:gd name="T48" fmla="*/ 192260842 w 48"/>
              <a:gd name="T49" fmla="*/ 16247401 h 48"/>
              <a:gd name="T50" fmla="*/ 159301975 w 48"/>
              <a:gd name="T51" fmla="*/ 5415029 h 48"/>
              <a:gd name="T52" fmla="*/ 131837817 w 48"/>
              <a:gd name="T53" fmla="*/ 0 h 48"/>
              <a:gd name="T54" fmla="*/ 13183781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1"/>
                </a:lnTo>
                <a:lnTo>
                  <a:pt x="11" y="3"/>
                </a:lnTo>
                <a:lnTo>
                  <a:pt x="6" y="7"/>
                </a:lnTo>
                <a:lnTo>
                  <a:pt x="3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3" y="36"/>
                </a:lnTo>
                <a:lnTo>
                  <a:pt x="6" y="41"/>
                </a:lnTo>
                <a:lnTo>
                  <a:pt x="11" y="46"/>
                </a:lnTo>
                <a:lnTo>
                  <a:pt x="17" y="48"/>
                </a:lnTo>
                <a:lnTo>
                  <a:pt x="24" y="48"/>
                </a:lnTo>
                <a:lnTo>
                  <a:pt x="29" y="48"/>
                </a:lnTo>
                <a:lnTo>
                  <a:pt x="35" y="46"/>
                </a:lnTo>
                <a:lnTo>
                  <a:pt x="41" y="41"/>
                </a:lnTo>
                <a:lnTo>
                  <a:pt x="44" y="36"/>
                </a:lnTo>
                <a:lnTo>
                  <a:pt x="46" y="31"/>
                </a:lnTo>
                <a:lnTo>
                  <a:pt x="48" y="24"/>
                </a:lnTo>
                <a:lnTo>
                  <a:pt x="46" y="19"/>
                </a:lnTo>
                <a:lnTo>
                  <a:pt x="45" y="15"/>
                </a:lnTo>
                <a:lnTo>
                  <a:pt x="43" y="11"/>
                </a:lnTo>
                <a:lnTo>
                  <a:pt x="41" y="7"/>
                </a:lnTo>
                <a:lnTo>
                  <a:pt x="35" y="3"/>
                </a:lnTo>
                <a:lnTo>
                  <a:pt x="29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79" name="Freeform 85"/>
          <p:cNvSpPr>
            <a:spLocks/>
          </p:cNvSpPr>
          <p:nvPr/>
        </p:nvSpPr>
        <p:spPr bwMode="auto">
          <a:xfrm>
            <a:off x="1566863" y="5006559"/>
            <a:ext cx="111125" cy="112712"/>
          </a:xfrm>
          <a:custGeom>
            <a:avLst/>
            <a:gdLst>
              <a:gd name="T0" fmla="*/ 129981523 w 48"/>
              <a:gd name="T1" fmla="*/ 0 h 48"/>
              <a:gd name="T2" fmla="*/ 92069378 w 48"/>
              <a:gd name="T3" fmla="*/ 0 h 48"/>
              <a:gd name="T4" fmla="*/ 64989604 w 48"/>
              <a:gd name="T5" fmla="*/ 16479434 h 48"/>
              <a:gd name="T6" fmla="*/ 37909831 w 48"/>
              <a:gd name="T7" fmla="*/ 38451229 h 48"/>
              <a:gd name="T8" fmla="*/ 21662430 w 48"/>
              <a:gd name="T9" fmla="*/ 54933011 h 48"/>
              <a:gd name="T10" fmla="*/ 5415029 w 48"/>
              <a:gd name="T11" fmla="*/ 82397168 h 48"/>
              <a:gd name="T12" fmla="*/ 0 w 48"/>
              <a:gd name="T13" fmla="*/ 104371312 h 48"/>
              <a:gd name="T14" fmla="*/ 0 w 48"/>
              <a:gd name="T15" fmla="*/ 131837817 h 48"/>
              <a:gd name="T16" fmla="*/ 0 w 48"/>
              <a:gd name="T17" fmla="*/ 164796685 h 48"/>
              <a:gd name="T18" fmla="*/ 16247401 w 48"/>
              <a:gd name="T19" fmla="*/ 197755552 h 48"/>
              <a:gd name="T20" fmla="*/ 37909831 w 48"/>
              <a:gd name="T21" fmla="*/ 225222058 h 48"/>
              <a:gd name="T22" fmla="*/ 64989604 w 48"/>
              <a:gd name="T23" fmla="*/ 247193853 h 48"/>
              <a:gd name="T24" fmla="*/ 92069378 w 48"/>
              <a:gd name="T25" fmla="*/ 258180925 h 48"/>
              <a:gd name="T26" fmla="*/ 129981523 w 48"/>
              <a:gd name="T27" fmla="*/ 263673287 h 48"/>
              <a:gd name="T28" fmla="*/ 162476326 w 48"/>
              <a:gd name="T29" fmla="*/ 258180925 h 48"/>
              <a:gd name="T30" fmla="*/ 194971128 w 48"/>
              <a:gd name="T31" fmla="*/ 247193853 h 48"/>
              <a:gd name="T32" fmla="*/ 216633557 w 48"/>
              <a:gd name="T33" fmla="*/ 225222058 h 48"/>
              <a:gd name="T34" fmla="*/ 243713331 w 48"/>
              <a:gd name="T35" fmla="*/ 197755552 h 48"/>
              <a:gd name="T36" fmla="*/ 254545703 w 48"/>
              <a:gd name="T37" fmla="*/ 164796685 h 48"/>
              <a:gd name="T38" fmla="*/ 259960732 w 48"/>
              <a:gd name="T39" fmla="*/ 131837817 h 48"/>
              <a:gd name="T40" fmla="*/ 254545703 w 48"/>
              <a:gd name="T41" fmla="*/ 104371312 h 48"/>
              <a:gd name="T42" fmla="*/ 249128359 w 48"/>
              <a:gd name="T43" fmla="*/ 82397168 h 48"/>
              <a:gd name="T44" fmla="*/ 238298302 w 48"/>
              <a:gd name="T45" fmla="*/ 54933011 h 48"/>
              <a:gd name="T46" fmla="*/ 216633557 w 48"/>
              <a:gd name="T47" fmla="*/ 38451229 h 48"/>
              <a:gd name="T48" fmla="*/ 194971128 w 48"/>
              <a:gd name="T49" fmla="*/ 16479434 h 48"/>
              <a:gd name="T50" fmla="*/ 162476326 w 48"/>
              <a:gd name="T51" fmla="*/ 0 h 48"/>
              <a:gd name="T52" fmla="*/ 129981523 w 48"/>
              <a:gd name="T53" fmla="*/ 0 h 48"/>
              <a:gd name="T54" fmla="*/ 129981523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0"/>
                </a:lnTo>
                <a:lnTo>
                  <a:pt x="3" y="36"/>
                </a:lnTo>
                <a:lnTo>
                  <a:pt x="7" y="41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0" y="41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4" y="10"/>
                </a:lnTo>
                <a:lnTo>
                  <a:pt x="40" y="7"/>
                </a:ln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0" name="Freeform 86"/>
          <p:cNvSpPr>
            <a:spLocks/>
          </p:cNvSpPr>
          <p:nvPr/>
        </p:nvSpPr>
        <p:spPr bwMode="auto">
          <a:xfrm>
            <a:off x="1974850" y="4012784"/>
            <a:ext cx="112713" cy="111125"/>
          </a:xfrm>
          <a:custGeom>
            <a:avLst/>
            <a:gdLst>
              <a:gd name="T0" fmla="*/ 131838987 w 48"/>
              <a:gd name="T1" fmla="*/ 0 h 48"/>
              <a:gd name="T2" fmla="*/ 104372238 w 48"/>
              <a:gd name="T3" fmla="*/ 5415029 h 48"/>
              <a:gd name="T4" fmla="*/ 71413078 w 48"/>
              <a:gd name="T5" fmla="*/ 21662430 h 48"/>
              <a:gd name="T6" fmla="*/ 38451570 w 48"/>
              <a:gd name="T7" fmla="*/ 37909831 h 48"/>
              <a:gd name="T8" fmla="*/ 27466749 w 48"/>
              <a:gd name="T9" fmla="*/ 59574576 h 48"/>
              <a:gd name="T10" fmla="*/ 16479580 w 48"/>
              <a:gd name="T11" fmla="*/ 81237005 h 48"/>
              <a:gd name="T12" fmla="*/ 5492411 w 48"/>
              <a:gd name="T13" fmla="*/ 108316779 h 48"/>
              <a:gd name="T14" fmla="*/ 0 w 48"/>
              <a:gd name="T15" fmla="*/ 129981523 h 48"/>
              <a:gd name="T16" fmla="*/ 5492411 w 48"/>
              <a:gd name="T17" fmla="*/ 162476326 h 48"/>
              <a:gd name="T18" fmla="*/ 21971990 w 48"/>
              <a:gd name="T19" fmla="*/ 194971128 h 48"/>
              <a:gd name="T20" fmla="*/ 38451570 w 48"/>
              <a:gd name="T21" fmla="*/ 222050901 h 48"/>
              <a:gd name="T22" fmla="*/ 71413078 w 48"/>
              <a:gd name="T23" fmla="*/ 243713331 h 48"/>
              <a:gd name="T24" fmla="*/ 104372238 w 48"/>
              <a:gd name="T25" fmla="*/ 254545703 h 48"/>
              <a:gd name="T26" fmla="*/ 131838987 w 48"/>
              <a:gd name="T27" fmla="*/ 259960732 h 48"/>
              <a:gd name="T28" fmla="*/ 170290558 w 48"/>
              <a:gd name="T29" fmla="*/ 254545703 h 48"/>
              <a:gd name="T30" fmla="*/ 203249717 w 48"/>
              <a:gd name="T31" fmla="*/ 243713331 h 48"/>
              <a:gd name="T32" fmla="*/ 225224056 w 48"/>
              <a:gd name="T33" fmla="*/ 222050901 h 48"/>
              <a:gd name="T34" fmla="*/ 252688457 w 48"/>
              <a:gd name="T35" fmla="*/ 194971128 h 48"/>
              <a:gd name="T36" fmla="*/ 263675626 w 48"/>
              <a:gd name="T37" fmla="*/ 162476326 h 48"/>
              <a:gd name="T38" fmla="*/ 263675626 w 48"/>
              <a:gd name="T39" fmla="*/ 129981523 h 48"/>
              <a:gd name="T40" fmla="*/ 263675626 w 48"/>
              <a:gd name="T41" fmla="*/ 108316779 h 48"/>
              <a:gd name="T42" fmla="*/ 258183216 w 48"/>
              <a:gd name="T43" fmla="*/ 81237005 h 48"/>
              <a:gd name="T44" fmla="*/ 247196046 w 48"/>
              <a:gd name="T45" fmla="*/ 59574576 h 48"/>
              <a:gd name="T46" fmla="*/ 225224056 w 48"/>
              <a:gd name="T47" fmla="*/ 37909831 h 48"/>
              <a:gd name="T48" fmla="*/ 203249717 w 48"/>
              <a:gd name="T49" fmla="*/ 21662430 h 48"/>
              <a:gd name="T50" fmla="*/ 170290558 w 48"/>
              <a:gd name="T51" fmla="*/ 5415029 h 48"/>
              <a:gd name="T52" fmla="*/ 131838987 w 48"/>
              <a:gd name="T53" fmla="*/ 0 h 48"/>
              <a:gd name="T54" fmla="*/ 13183898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9" y="1"/>
                </a:lnTo>
                <a:lnTo>
                  <a:pt x="13" y="4"/>
                </a:lnTo>
                <a:lnTo>
                  <a:pt x="7" y="7"/>
                </a:lnTo>
                <a:lnTo>
                  <a:pt x="5" y="11"/>
                </a:lnTo>
                <a:lnTo>
                  <a:pt x="3" y="15"/>
                </a:lnTo>
                <a:lnTo>
                  <a:pt x="1" y="20"/>
                </a:lnTo>
                <a:lnTo>
                  <a:pt x="0" y="24"/>
                </a:lnTo>
                <a:lnTo>
                  <a:pt x="1" y="30"/>
                </a:lnTo>
                <a:lnTo>
                  <a:pt x="4" y="36"/>
                </a:lnTo>
                <a:lnTo>
                  <a:pt x="7" y="41"/>
                </a:lnTo>
                <a:lnTo>
                  <a:pt x="13" y="45"/>
                </a:lnTo>
                <a:lnTo>
                  <a:pt x="19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lnTo>
                  <a:pt x="48" y="20"/>
                </a:lnTo>
                <a:lnTo>
                  <a:pt x="47" y="15"/>
                </a:lnTo>
                <a:lnTo>
                  <a:pt x="45" y="11"/>
                </a:lnTo>
                <a:lnTo>
                  <a:pt x="41" y="7"/>
                </a:lnTo>
                <a:lnTo>
                  <a:pt x="37" y="4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1" name="Freeform 87"/>
          <p:cNvSpPr>
            <a:spLocks/>
          </p:cNvSpPr>
          <p:nvPr/>
        </p:nvSpPr>
        <p:spPr bwMode="auto">
          <a:xfrm>
            <a:off x="2251075" y="3652421"/>
            <a:ext cx="112713" cy="111125"/>
          </a:xfrm>
          <a:custGeom>
            <a:avLst/>
            <a:gdLst>
              <a:gd name="T0" fmla="*/ 131838987 w 48"/>
              <a:gd name="T1" fmla="*/ 0 h 48"/>
              <a:gd name="T2" fmla="*/ 93385069 w 48"/>
              <a:gd name="T3" fmla="*/ 5415029 h 48"/>
              <a:gd name="T4" fmla="*/ 65918320 w 48"/>
              <a:gd name="T5" fmla="*/ 16247401 h 48"/>
              <a:gd name="T6" fmla="*/ 38451570 w 48"/>
              <a:gd name="T7" fmla="*/ 37909831 h 48"/>
              <a:gd name="T8" fmla="*/ 21971990 w 48"/>
              <a:gd name="T9" fmla="*/ 59574576 h 48"/>
              <a:gd name="T10" fmla="*/ 5492411 w 48"/>
              <a:gd name="T11" fmla="*/ 81237005 h 48"/>
              <a:gd name="T12" fmla="*/ 0 w 48"/>
              <a:gd name="T13" fmla="*/ 102901750 h 48"/>
              <a:gd name="T14" fmla="*/ 0 w 48"/>
              <a:gd name="T15" fmla="*/ 129981523 h 48"/>
              <a:gd name="T16" fmla="*/ 5492411 w 48"/>
              <a:gd name="T17" fmla="*/ 167891354 h 48"/>
              <a:gd name="T18" fmla="*/ 21971990 w 48"/>
              <a:gd name="T19" fmla="*/ 194971128 h 48"/>
              <a:gd name="T20" fmla="*/ 38451570 w 48"/>
              <a:gd name="T21" fmla="*/ 222050901 h 48"/>
              <a:gd name="T22" fmla="*/ 65918320 w 48"/>
              <a:gd name="T23" fmla="*/ 249128359 h 48"/>
              <a:gd name="T24" fmla="*/ 93385069 w 48"/>
              <a:gd name="T25" fmla="*/ 259960732 h 48"/>
              <a:gd name="T26" fmla="*/ 131838987 w 48"/>
              <a:gd name="T27" fmla="*/ 259960732 h 48"/>
              <a:gd name="T28" fmla="*/ 164798147 w 48"/>
              <a:gd name="T29" fmla="*/ 259960732 h 48"/>
              <a:gd name="T30" fmla="*/ 197757307 w 48"/>
              <a:gd name="T31" fmla="*/ 249128359 h 48"/>
              <a:gd name="T32" fmla="*/ 225224056 w 48"/>
              <a:gd name="T33" fmla="*/ 222050901 h 48"/>
              <a:gd name="T34" fmla="*/ 247196046 w 48"/>
              <a:gd name="T35" fmla="*/ 194971128 h 48"/>
              <a:gd name="T36" fmla="*/ 258183216 w 48"/>
              <a:gd name="T37" fmla="*/ 167891354 h 48"/>
              <a:gd name="T38" fmla="*/ 263675626 w 48"/>
              <a:gd name="T39" fmla="*/ 129981523 h 48"/>
              <a:gd name="T40" fmla="*/ 258183216 w 48"/>
              <a:gd name="T41" fmla="*/ 102901750 h 48"/>
              <a:gd name="T42" fmla="*/ 252688457 w 48"/>
              <a:gd name="T43" fmla="*/ 81237005 h 48"/>
              <a:gd name="T44" fmla="*/ 241703636 w 48"/>
              <a:gd name="T45" fmla="*/ 59574576 h 48"/>
              <a:gd name="T46" fmla="*/ 225224056 w 48"/>
              <a:gd name="T47" fmla="*/ 37909831 h 48"/>
              <a:gd name="T48" fmla="*/ 197757307 w 48"/>
              <a:gd name="T49" fmla="*/ 16247401 h 48"/>
              <a:gd name="T50" fmla="*/ 164798147 w 48"/>
              <a:gd name="T51" fmla="*/ 5415029 h 48"/>
              <a:gd name="T52" fmla="*/ 131838987 w 48"/>
              <a:gd name="T53" fmla="*/ 0 h 48"/>
              <a:gd name="T54" fmla="*/ 13183898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4" y="36"/>
                </a:lnTo>
                <a:lnTo>
                  <a:pt x="7" y="41"/>
                </a:lnTo>
                <a:lnTo>
                  <a:pt x="12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6" y="46"/>
                </a:lnTo>
                <a:lnTo>
                  <a:pt x="41" y="41"/>
                </a:lnTo>
                <a:lnTo>
                  <a:pt x="45" y="36"/>
                </a:lnTo>
                <a:lnTo>
                  <a:pt x="47" y="31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4" y="11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2" name="Freeform 88"/>
          <p:cNvSpPr>
            <a:spLocks/>
          </p:cNvSpPr>
          <p:nvPr/>
        </p:nvSpPr>
        <p:spPr bwMode="auto">
          <a:xfrm>
            <a:off x="2513013" y="3306346"/>
            <a:ext cx="112712" cy="111125"/>
          </a:xfrm>
          <a:custGeom>
            <a:avLst/>
            <a:gdLst>
              <a:gd name="T0" fmla="*/ 131837817 w 48"/>
              <a:gd name="T1" fmla="*/ 0 h 48"/>
              <a:gd name="T2" fmla="*/ 104371312 w 48"/>
              <a:gd name="T3" fmla="*/ 5415029 h 48"/>
              <a:gd name="T4" fmla="*/ 71412445 w 48"/>
              <a:gd name="T5" fmla="*/ 16247401 h 48"/>
              <a:gd name="T6" fmla="*/ 38451229 w 48"/>
              <a:gd name="T7" fmla="*/ 43327174 h 48"/>
              <a:gd name="T8" fmla="*/ 27466506 w 48"/>
              <a:gd name="T9" fmla="*/ 59574576 h 48"/>
              <a:gd name="T10" fmla="*/ 16479434 w 48"/>
              <a:gd name="T11" fmla="*/ 81237005 h 48"/>
              <a:gd name="T12" fmla="*/ 5492362 w 48"/>
              <a:gd name="T13" fmla="*/ 102901750 h 48"/>
              <a:gd name="T14" fmla="*/ 0 w 48"/>
              <a:gd name="T15" fmla="*/ 129981523 h 48"/>
              <a:gd name="T16" fmla="*/ 5492362 w 48"/>
              <a:gd name="T17" fmla="*/ 167891354 h 48"/>
              <a:gd name="T18" fmla="*/ 21971796 w 48"/>
              <a:gd name="T19" fmla="*/ 200386156 h 48"/>
              <a:gd name="T20" fmla="*/ 38451229 w 48"/>
              <a:gd name="T21" fmla="*/ 222050901 h 48"/>
              <a:gd name="T22" fmla="*/ 71412445 w 48"/>
              <a:gd name="T23" fmla="*/ 249128359 h 48"/>
              <a:gd name="T24" fmla="*/ 104371312 w 48"/>
              <a:gd name="T25" fmla="*/ 259960732 h 48"/>
              <a:gd name="T26" fmla="*/ 131837817 w 48"/>
              <a:gd name="T27" fmla="*/ 259960732 h 48"/>
              <a:gd name="T28" fmla="*/ 170289047 w 48"/>
              <a:gd name="T29" fmla="*/ 259960732 h 48"/>
              <a:gd name="T30" fmla="*/ 203247914 w 48"/>
              <a:gd name="T31" fmla="*/ 249128359 h 48"/>
              <a:gd name="T32" fmla="*/ 225222058 w 48"/>
              <a:gd name="T33" fmla="*/ 222050901 h 48"/>
              <a:gd name="T34" fmla="*/ 247193853 w 48"/>
              <a:gd name="T35" fmla="*/ 200386156 h 48"/>
              <a:gd name="T36" fmla="*/ 258180925 w 48"/>
              <a:gd name="T37" fmla="*/ 167891354 h 48"/>
              <a:gd name="T38" fmla="*/ 263673287 w 48"/>
              <a:gd name="T39" fmla="*/ 129981523 h 48"/>
              <a:gd name="T40" fmla="*/ 263673287 w 48"/>
              <a:gd name="T41" fmla="*/ 102901750 h 48"/>
              <a:gd name="T42" fmla="*/ 258180925 w 48"/>
              <a:gd name="T43" fmla="*/ 81237005 h 48"/>
              <a:gd name="T44" fmla="*/ 247193853 w 48"/>
              <a:gd name="T45" fmla="*/ 59574576 h 48"/>
              <a:gd name="T46" fmla="*/ 225222058 w 48"/>
              <a:gd name="T47" fmla="*/ 43327174 h 48"/>
              <a:gd name="T48" fmla="*/ 203247914 w 48"/>
              <a:gd name="T49" fmla="*/ 16247401 h 48"/>
              <a:gd name="T50" fmla="*/ 170289047 w 48"/>
              <a:gd name="T51" fmla="*/ 5415029 h 48"/>
              <a:gd name="T52" fmla="*/ 131837817 w 48"/>
              <a:gd name="T53" fmla="*/ 0 h 48"/>
              <a:gd name="T54" fmla="*/ 13183781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9" y="1"/>
                </a:lnTo>
                <a:lnTo>
                  <a:pt x="13" y="3"/>
                </a:lnTo>
                <a:lnTo>
                  <a:pt x="7" y="8"/>
                </a:lnTo>
                <a:lnTo>
                  <a:pt x="5" y="11"/>
                </a:lnTo>
                <a:lnTo>
                  <a:pt x="3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4" y="37"/>
                </a:lnTo>
                <a:lnTo>
                  <a:pt x="7" y="41"/>
                </a:lnTo>
                <a:lnTo>
                  <a:pt x="13" y="46"/>
                </a:lnTo>
                <a:lnTo>
                  <a:pt x="19" y="48"/>
                </a:lnTo>
                <a:lnTo>
                  <a:pt x="24" y="48"/>
                </a:lnTo>
                <a:lnTo>
                  <a:pt x="31" y="48"/>
                </a:lnTo>
                <a:lnTo>
                  <a:pt x="37" y="46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1"/>
                </a:lnTo>
                <a:lnTo>
                  <a:pt x="41" y="8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3" name="Freeform 89"/>
          <p:cNvSpPr>
            <a:spLocks/>
          </p:cNvSpPr>
          <p:nvPr/>
        </p:nvSpPr>
        <p:spPr bwMode="auto">
          <a:xfrm>
            <a:off x="3054350" y="3306346"/>
            <a:ext cx="112713" cy="111125"/>
          </a:xfrm>
          <a:custGeom>
            <a:avLst/>
            <a:gdLst>
              <a:gd name="T0" fmla="*/ 131838987 w 48"/>
              <a:gd name="T1" fmla="*/ 0 h 48"/>
              <a:gd name="T2" fmla="*/ 104372238 w 48"/>
              <a:gd name="T3" fmla="*/ 5415029 h 48"/>
              <a:gd name="T4" fmla="*/ 71413078 w 48"/>
              <a:gd name="T5" fmla="*/ 16247401 h 48"/>
              <a:gd name="T6" fmla="*/ 43946329 w 48"/>
              <a:gd name="T7" fmla="*/ 43327174 h 48"/>
              <a:gd name="T8" fmla="*/ 27466749 w 48"/>
              <a:gd name="T9" fmla="*/ 59574576 h 48"/>
              <a:gd name="T10" fmla="*/ 16479580 w 48"/>
              <a:gd name="T11" fmla="*/ 81237005 h 48"/>
              <a:gd name="T12" fmla="*/ 10987169 w 48"/>
              <a:gd name="T13" fmla="*/ 102901750 h 48"/>
              <a:gd name="T14" fmla="*/ 0 w 48"/>
              <a:gd name="T15" fmla="*/ 129981523 h 48"/>
              <a:gd name="T16" fmla="*/ 10987169 w 48"/>
              <a:gd name="T17" fmla="*/ 167891354 h 48"/>
              <a:gd name="T18" fmla="*/ 21971990 w 48"/>
              <a:gd name="T19" fmla="*/ 200386156 h 48"/>
              <a:gd name="T20" fmla="*/ 43946329 w 48"/>
              <a:gd name="T21" fmla="*/ 222050901 h 48"/>
              <a:gd name="T22" fmla="*/ 71413078 w 48"/>
              <a:gd name="T23" fmla="*/ 249128359 h 48"/>
              <a:gd name="T24" fmla="*/ 104372238 w 48"/>
              <a:gd name="T25" fmla="*/ 259960732 h 48"/>
              <a:gd name="T26" fmla="*/ 131838987 w 48"/>
              <a:gd name="T27" fmla="*/ 259960732 h 48"/>
              <a:gd name="T28" fmla="*/ 170290558 w 48"/>
              <a:gd name="T29" fmla="*/ 259960732 h 48"/>
              <a:gd name="T30" fmla="*/ 203249717 w 48"/>
              <a:gd name="T31" fmla="*/ 249128359 h 48"/>
              <a:gd name="T32" fmla="*/ 230716466 w 48"/>
              <a:gd name="T33" fmla="*/ 222050901 h 48"/>
              <a:gd name="T34" fmla="*/ 252688457 w 48"/>
              <a:gd name="T35" fmla="*/ 200386156 h 48"/>
              <a:gd name="T36" fmla="*/ 263675626 w 48"/>
              <a:gd name="T37" fmla="*/ 167891354 h 48"/>
              <a:gd name="T38" fmla="*/ 263675626 w 48"/>
              <a:gd name="T39" fmla="*/ 129981523 h 48"/>
              <a:gd name="T40" fmla="*/ 263675626 w 48"/>
              <a:gd name="T41" fmla="*/ 102901750 h 48"/>
              <a:gd name="T42" fmla="*/ 258183216 w 48"/>
              <a:gd name="T43" fmla="*/ 81237005 h 48"/>
              <a:gd name="T44" fmla="*/ 247196046 w 48"/>
              <a:gd name="T45" fmla="*/ 59574576 h 48"/>
              <a:gd name="T46" fmla="*/ 230716466 w 48"/>
              <a:gd name="T47" fmla="*/ 43327174 h 48"/>
              <a:gd name="T48" fmla="*/ 203249717 w 48"/>
              <a:gd name="T49" fmla="*/ 16247401 h 48"/>
              <a:gd name="T50" fmla="*/ 170290558 w 48"/>
              <a:gd name="T51" fmla="*/ 5415029 h 48"/>
              <a:gd name="T52" fmla="*/ 131838987 w 48"/>
              <a:gd name="T53" fmla="*/ 0 h 48"/>
              <a:gd name="T54" fmla="*/ 13183898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9" y="1"/>
                </a:lnTo>
                <a:lnTo>
                  <a:pt x="13" y="3"/>
                </a:lnTo>
                <a:lnTo>
                  <a:pt x="8" y="8"/>
                </a:lnTo>
                <a:lnTo>
                  <a:pt x="5" y="11"/>
                </a:lnTo>
                <a:lnTo>
                  <a:pt x="3" y="15"/>
                </a:lnTo>
                <a:lnTo>
                  <a:pt x="2" y="19"/>
                </a:lnTo>
                <a:lnTo>
                  <a:pt x="0" y="24"/>
                </a:lnTo>
                <a:lnTo>
                  <a:pt x="2" y="31"/>
                </a:lnTo>
                <a:lnTo>
                  <a:pt x="4" y="37"/>
                </a:lnTo>
                <a:lnTo>
                  <a:pt x="8" y="41"/>
                </a:lnTo>
                <a:lnTo>
                  <a:pt x="13" y="46"/>
                </a:lnTo>
                <a:lnTo>
                  <a:pt x="19" y="48"/>
                </a:lnTo>
                <a:lnTo>
                  <a:pt x="24" y="48"/>
                </a:lnTo>
                <a:lnTo>
                  <a:pt x="31" y="48"/>
                </a:lnTo>
                <a:lnTo>
                  <a:pt x="37" y="46"/>
                </a:lnTo>
                <a:lnTo>
                  <a:pt x="42" y="41"/>
                </a:lnTo>
                <a:lnTo>
                  <a:pt x="46" y="37"/>
                </a:lnTo>
                <a:lnTo>
                  <a:pt x="48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1"/>
                </a:lnTo>
                <a:lnTo>
                  <a:pt x="42" y="8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4" name="Freeform 90"/>
          <p:cNvSpPr>
            <a:spLocks/>
          </p:cNvSpPr>
          <p:nvPr/>
        </p:nvSpPr>
        <p:spPr bwMode="auto">
          <a:xfrm>
            <a:off x="3184525" y="3546059"/>
            <a:ext cx="115888" cy="112712"/>
          </a:xfrm>
          <a:custGeom>
            <a:avLst/>
            <a:gdLst>
              <a:gd name="T0" fmla="*/ 138318241 w 49"/>
              <a:gd name="T1" fmla="*/ 0 h 48"/>
              <a:gd name="T2" fmla="*/ 99590363 w 49"/>
              <a:gd name="T3" fmla="*/ 0 h 48"/>
              <a:gd name="T4" fmla="*/ 66391999 w 49"/>
              <a:gd name="T5" fmla="*/ 10987072 h 48"/>
              <a:gd name="T6" fmla="*/ 38730243 w 49"/>
              <a:gd name="T7" fmla="*/ 38451229 h 48"/>
              <a:gd name="T8" fmla="*/ 22129878 w 49"/>
              <a:gd name="T9" fmla="*/ 54933011 h 48"/>
              <a:gd name="T10" fmla="*/ 11066121 w 49"/>
              <a:gd name="T11" fmla="*/ 82397168 h 48"/>
              <a:gd name="T12" fmla="*/ 0 w 49"/>
              <a:gd name="T13" fmla="*/ 98876602 h 48"/>
              <a:gd name="T14" fmla="*/ 0 w 49"/>
              <a:gd name="T15" fmla="*/ 131837817 h 48"/>
              <a:gd name="T16" fmla="*/ 0 w 49"/>
              <a:gd name="T17" fmla="*/ 164796685 h 48"/>
              <a:gd name="T18" fmla="*/ 22129878 w 49"/>
              <a:gd name="T19" fmla="*/ 197755552 h 48"/>
              <a:gd name="T20" fmla="*/ 38730243 w 49"/>
              <a:gd name="T21" fmla="*/ 219727348 h 48"/>
              <a:gd name="T22" fmla="*/ 66391999 w 49"/>
              <a:gd name="T23" fmla="*/ 247193853 h 48"/>
              <a:gd name="T24" fmla="*/ 99590363 w 49"/>
              <a:gd name="T25" fmla="*/ 258180925 h 48"/>
              <a:gd name="T26" fmla="*/ 138318241 w 49"/>
              <a:gd name="T27" fmla="*/ 263673287 h 48"/>
              <a:gd name="T28" fmla="*/ 165982362 w 49"/>
              <a:gd name="T29" fmla="*/ 258180925 h 48"/>
              <a:gd name="T30" fmla="*/ 199178361 w 49"/>
              <a:gd name="T31" fmla="*/ 247193853 h 48"/>
              <a:gd name="T32" fmla="*/ 232374360 w 49"/>
              <a:gd name="T33" fmla="*/ 219727348 h 48"/>
              <a:gd name="T34" fmla="*/ 248974725 w 49"/>
              <a:gd name="T35" fmla="*/ 197755552 h 48"/>
              <a:gd name="T36" fmla="*/ 260038482 w 49"/>
              <a:gd name="T37" fmla="*/ 164796685 h 48"/>
              <a:gd name="T38" fmla="*/ 271104603 w 49"/>
              <a:gd name="T39" fmla="*/ 131837817 h 48"/>
              <a:gd name="T40" fmla="*/ 260038482 w 49"/>
              <a:gd name="T41" fmla="*/ 98876602 h 48"/>
              <a:gd name="T42" fmla="*/ 254506603 w 49"/>
              <a:gd name="T43" fmla="*/ 82397168 h 48"/>
              <a:gd name="T44" fmla="*/ 243440482 w 49"/>
              <a:gd name="T45" fmla="*/ 54933011 h 48"/>
              <a:gd name="T46" fmla="*/ 232374360 w 49"/>
              <a:gd name="T47" fmla="*/ 38451229 h 48"/>
              <a:gd name="T48" fmla="*/ 199178361 w 49"/>
              <a:gd name="T49" fmla="*/ 10987072 h 48"/>
              <a:gd name="T50" fmla="*/ 165982362 w 49"/>
              <a:gd name="T51" fmla="*/ 0 h 48"/>
              <a:gd name="T52" fmla="*/ 138318241 w 49"/>
              <a:gd name="T53" fmla="*/ 0 h 48"/>
              <a:gd name="T54" fmla="*/ 138318241 w 49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9"/>
              <a:gd name="T85" fmla="*/ 0 h 48"/>
              <a:gd name="T86" fmla="*/ 49 w 49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9" h="48">
                <a:moveTo>
                  <a:pt x="25" y="0"/>
                </a:moveTo>
                <a:lnTo>
                  <a:pt x="18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2" y="15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4" y="36"/>
                </a:lnTo>
                <a:lnTo>
                  <a:pt x="7" y="40"/>
                </a:lnTo>
                <a:lnTo>
                  <a:pt x="12" y="45"/>
                </a:lnTo>
                <a:lnTo>
                  <a:pt x="18" y="47"/>
                </a:lnTo>
                <a:lnTo>
                  <a:pt x="25" y="48"/>
                </a:lnTo>
                <a:lnTo>
                  <a:pt x="30" y="47"/>
                </a:lnTo>
                <a:lnTo>
                  <a:pt x="36" y="45"/>
                </a:lnTo>
                <a:lnTo>
                  <a:pt x="42" y="40"/>
                </a:lnTo>
                <a:lnTo>
                  <a:pt x="45" y="36"/>
                </a:lnTo>
                <a:lnTo>
                  <a:pt x="47" y="30"/>
                </a:lnTo>
                <a:lnTo>
                  <a:pt x="49" y="24"/>
                </a:lnTo>
                <a:lnTo>
                  <a:pt x="47" y="18"/>
                </a:lnTo>
                <a:lnTo>
                  <a:pt x="46" y="15"/>
                </a:lnTo>
                <a:lnTo>
                  <a:pt x="44" y="10"/>
                </a:lnTo>
                <a:lnTo>
                  <a:pt x="42" y="7"/>
                </a:lnTo>
                <a:lnTo>
                  <a:pt x="36" y="2"/>
                </a:lnTo>
                <a:lnTo>
                  <a:pt x="30" y="0"/>
                </a:lnTo>
                <a:lnTo>
                  <a:pt x="25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5" name="Freeform 91"/>
          <p:cNvSpPr>
            <a:spLocks/>
          </p:cNvSpPr>
          <p:nvPr/>
        </p:nvSpPr>
        <p:spPr bwMode="auto">
          <a:xfrm>
            <a:off x="3325813" y="3455571"/>
            <a:ext cx="111125" cy="112713"/>
          </a:xfrm>
          <a:custGeom>
            <a:avLst/>
            <a:gdLst>
              <a:gd name="T0" fmla="*/ 129981523 w 48"/>
              <a:gd name="T1" fmla="*/ 0 h 48"/>
              <a:gd name="T2" fmla="*/ 97484406 w 48"/>
              <a:gd name="T3" fmla="*/ 5492411 h 48"/>
              <a:gd name="T4" fmla="*/ 70406948 w 48"/>
              <a:gd name="T5" fmla="*/ 21971990 h 48"/>
              <a:gd name="T6" fmla="*/ 43327174 w 48"/>
              <a:gd name="T7" fmla="*/ 38451570 h 48"/>
              <a:gd name="T8" fmla="*/ 27079773 w 48"/>
              <a:gd name="T9" fmla="*/ 65918320 h 48"/>
              <a:gd name="T10" fmla="*/ 10832372 w 48"/>
              <a:gd name="T11" fmla="*/ 82397899 h 48"/>
              <a:gd name="T12" fmla="*/ 5415029 w 48"/>
              <a:gd name="T13" fmla="*/ 109864649 h 48"/>
              <a:gd name="T14" fmla="*/ 0 w 48"/>
              <a:gd name="T15" fmla="*/ 131838987 h 48"/>
              <a:gd name="T16" fmla="*/ 5415029 w 48"/>
              <a:gd name="T17" fmla="*/ 170290558 h 48"/>
              <a:gd name="T18" fmla="*/ 16247401 w 48"/>
              <a:gd name="T19" fmla="*/ 203249717 h 48"/>
              <a:gd name="T20" fmla="*/ 43327174 w 48"/>
              <a:gd name="T21" fmla="*/ 225224056 h 48"/>
              <a:gd name="T22" fmla="*/ 70406948 w 48"/>
              <a:gd name="T23" fmla="*/ 247196046 h 48"/>
              <a:gd name="T24" fmla="*/ 97484406 w 48"/>
              <a:gd name="T25" fmla="*/ 263675626 h 48"/>
              <a:gd name="T26" fmla="*/ 129981523 w 48"/>
              <a:gd name="T27" fmla="*/ 263675626 h 48"/>
              <a:gd name="T28" fmla="*/ 167891354 w 48"/>
              <a:gd name="T29" fmla="*/ 263675626 h 48"/>
              <a:gd name="T30" fmla="*/ 200386156 w 48"/>
              <a:gd name="T31" fmla="*/ 247196046 h 48"/>
              <a:gd name="T32" fmla="*/ 222050901 w 48"/>
              <a:gd name="T33" fmla="*/ 225224056 h 48"/>
              <a:gd name="T34" fmla="*/ 249128359 w 48"/>
              <a:gd name="T35" fmla="*/ 203249717 h 48"/>
              <a:gd name="T36" fmla="*/ 259960732 w 48"/>
              <a:gd name="T37" fmla="*/ 170290558 h 48"/>
              <a:gd name="T38" fmla="*/ 259960732 w 48"/>
              <a:gd name="T39" fmla="*/ 131838987 h 48"/>
              <a:gd name="T40" fmla="*/ 259960732 w 48"/>
              <a:gd name="T41" fmla="*/ 109864649 h 48"/>
              <a:gd name="T42" fmla="*/ 254545703 w 48"/>
              <a:gd name="T43" fmla="*/ 82397899 h 48"/>
              <a:gd name="T44" fmla="*/ 243713331 w 48"/>
              <a:gd name="T45" fmla="*/ 65918320 h 48"/>
              <a:gd name="T46" fmla="*/ 222050901 w 48"/>
              <a:gd name="T47" fmla="*/ 38451570 h 48"/>
              <a:gd name="T48" fmla="*/ 200386156 w 48"/>
              <a:gd name="T49" fmla="*/ 21971990 h 48"/>
              <a:gd name="T50" fmla="*/ 167891354 w 48"/>
              <a:gd name="T51" fmla="*/ 5492411 h 48"/>
              <a:gd name="T52" fmla="*/ 129981523 w 48"/>
              <a:gd name="T53" fmla="*/ 0 h 48"/>
              <a:gd name="T54" fmla="*/ 129981523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3" y="4"/>
                </a:lnTo>
                <a:lnTo>
                  <a:pt x="8" y="7"/>
                </a:lnTo>
                <a:lnTo>
                  <a:pt x="5" y="12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8" y="41"/>
                </a:lnTo>
                <a:lnTo>
                  <a:pt x="13" y="45"/>
                </a:lnTo>
                <a:lnTo>
                  <a:pt x="18" y="48"/>
                </a:lnTo>
                <a:lnTo>
                  <a:pt x="24" y="48"/>
                </a:lnTo>
                <a:lnTo>
                  <a:pt x="31" y="48"/>
                </a:lnTo>
                <a:lnTo>
                  <a:pt x="37" y="45"/>
                </a:lnTo>
                <a:lnTo>
                  <a:pt x="41" y="41"/>
                </a:lnTo>
                <a:lnTo>
                  <a:pt x="46" y="37"/>
                </a:lnTo>
                <a:lnTo>
                  <a:pt x="48" y="31"/>
                </a:lnTo>
                <a:lnTo>
                  <a:pt x="48" y="24"/>
                </a:lnTo>
                <a:lnTo>
                  <a:pt x="48" y="20"/>
                </a:lnTo>
                <a:lnTo>
                  <a:pt x="47" y="15"/>
                </a:lnTo>
                <a:lnTo>
                  <a:pt x="45" y="12"/>
                </a:lnTo>
                <a:lnTo>
                  <a:pt x="41" y="7"/>
                </a:lnTo>
                <a:lnTo>
                  <a:pt x="37" y="4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6" name="Freeform 92"/>
          <p:cNvSpPr>
            <a:spLocks/>
          </p:cNvSpPr>
          <p:nvPr/>
        </p:nvSpPr>
        <p:spPr bwMode="auto">
          <a:xfrm>
            <a:off x="3608388" y="3439696"/>
            <a:ext cx="112712" cy="111125"/>
          </a:xfrm>
          <a:custGeom>
            <a:avLst/>
            <a:gdLst>
              <a:gd name="T0" fmla="*/ 131837817 w 48"/>
              <a:gd name="T1" fmla="*/ 0 h 48"/>
              <a:gd name="T2" fmla="*/ 93384240 w 48"/>
              <a:gd name="T3" fmla="*/ 5415029 h 48"/>
              <a:gd name="T4" fmla="*/ 65917735 w 48"/>
              <a:gd name="T5" fmla="*/ 21662430 h 48"/>
              <a:gd name="T6" fmla="*/ 38451229 w 48"/>
              <a:gd name="T7" fmla="*/ 37909831 h 48"/>
              <a:gd name="T8" fmla="*/ 21971796 w 48"/>
              <a:gd name="T9" fmla="*/ 64989604 h 48"/>
              <a:gd name="T10" fmla="*/ 5492362 w 48"/>
              <a:gd name="T11" fmla="*/ 81237005 h 48"/>
              <a:gd name="T12" fmla="*/ 0 w 48"/>
              <a:gd name="T13" fmla="*/ 108316779 h 48"/>
              <a:gd name="T14" fmla="*/ 0 w 48"/>
              <a:gd name="T15" fmla="*/ 129981523 h 48"/>
              <a:gd name="T16" fmla="*/ 0 w 48"/>
              <a:gd name="T17" fmla="*/ 167891354 h 48"/>
              <a:gd name="T18" fmla="*/ 16479434 w 48"/>
              <a:gd name="T19" fmla="*/ 200386156 h 48"/>
              <a:gd name="T20" fmla="*/ 38451229 w 48"/>
              <a:gd name="T21" fmla="*/ 222050901 h 48"/>
              <a:gd name="T22" fmla="*/ 65917735 w 48"/>
              <a:gd name="T23" fmla="*/ 249128359 h 48"/>
              <a:gd name="T24" fmla="*/ 93384240 w 48"/>
              <a:gd name="T25" fmla="*/ 259960732 h 48"/>
              <a:gd name="T26" fmla="*/ 131837817 w 48"/>
              <a:gd name="T27" fmla="*/ 259960732 h 48"/>
              <a:gd name="T28" fmla="*/ 164796685 w 48"/>
              <a:gd name="T29" fmla="*/ 259960732 h 48"/>
              <a:gd name="T30" fmla="*/ 197755552 w 48"/>
              <a:gd name="T31" fmla="*/ 249128359 h 48"/>
              <a:gd name="T32" fmla="*/ 219727348 w 48"/>
              <a:gd name="T33" fmla="*/ 222050901 h 48"/>
              <a:gd name="T34" fmla="*/ 247193853 w 48"/>
              <a:gd name="T35" fmla="*/ 200386156 h 48"/>
              <a:gd name="T36" fmla="*/ 258180925 w 48"/>
              <a:gd name="T37" fmla="*/ 167891354 h 48"/>
              <a:gd name="T38" fmla="*/ 263673287 w 48"/>
              <a:gd name="T39" fmla="*/ 129981523 h 48"/>
              <a:gd name="T40" fmla="*/ 258180925 w 48"/>
              <a:gd name="T41" fmla="*/ 108316779 h 48"/>
              <a:gd name="T42" fmla="*/ 252686215 w 48"/>
              <a:gd name="T43" fmla="*/ 81237005 h 48"/>
              <a:gd name="T44" fmla="*/ 241701491 w 48"/>
              <a:gd name="T45" fmla="*/ 64989604 h 48"/>
              <a:gd name="T46" fmla="*/ 219727348 w 48"/>
              <a:gd name="T47" fmla="*/ 37909831 h 48"/>
              <a:gd name="T48" fmla="*/ 197755552 w 48"/>
              <a:gd name="T49" fmla="*/ 21662430 h 48"/>
              <a:gd name="T50" fmla="*/ 164796685 w 48"/>
              <a:gd name="T51" fmla="*/ 5415029 h 48"/>
              <a:gd name="T52" fmla="*/ 131837817 w 48"/>
              <a:gd name="T53" fmla="*/ 0 h 48"/>
              <a:gd name="T54" fmla="*/ 13183781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1"/>
                </a:lnTo>
                <a:lnTo>
                  <a:pt x="12" y="4"/>
                </a:lnTo>
                <a:lnTo>
                  <a:pt x="7" y="7"/>
                </a:lnTo>
                <a:lnTo>
                  <a:pt x="4" y="12"/>
                </a:lnTo>
                <a:lnTo>
                  <a:pt x="1" y="15"/>
                </a:lnTo>
                <a:lnTo>
                  <a:pt x="0" y="20"/>
                </a:lnTo>
                <a:lnTo>
                  <a:pt x="0" y="24"/>
                </a:lnTo>
                <a:lnTo>
                  <a:pt x="0" y="31"/>
                </a:lnTo>
                <a:lnTo>
                  <a:pt x="3" y="37"/>
                </a:lnTo>
                <a:lnTo>
                  <a:pt x="7" y="41"/>
                </a:lnTo>
                <a:lnTo>
                  <a:pt x="12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6" y="46"/>
                </a:lnTo>
                <a:lnTo>
                  <a:pt x="40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7" y="20"/>
                </a:lnTo>
                <a:lnTo>
                  <a:pt x="46" y="15"/>
                </a:lnTo>
                <a:lnTo>
                  <a:pt x="44" y="12"/>
                </a:lnTo>
                <a:lnTo>
                  <a:pt x="40" y="7"/>
                </a:lnTo>
                <a:lnTo>
                  <a:pt x="36" y="4"/>
                </a:lnTo>
                <a:lnTo>
                  <a:pt x="30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7" name="Freeform 93"/>
          <p:cNvSpPr>
            <a:spLocks/>
          </p:cNvSpPr>
          <p:nvPr/>
        </p:nvSpPr>
        <p:spPr bwMode="auto">
          <a:xfrm>
            <a:off x="3894138" y="3392071"/>
            <a:ext cx="112712" cy="112713"/>
          </a:xfrm>
          <a:custGeom>
            <a:avLst/>
            <a:gdLst>
              <a:gd name="T0" fmla="*/ 131837817 w 48"/>
              <a:gd name="T1" fmla="*/ 0 h 48"/>
              <a:gd name="T2" fmla="*/ 98876602 w 48"/>
              <a:gd name="T3" fmla="*/ 5492411 h 48"/>
              <a:gd name="T4" fmla="*/ 65917735 w 48"/>
              <a:gd name="T5" fmla="*/ 16479580 h 48"/>
              <a:gd name="T6" fmla="*/ 32958867 w 48"/>
              <a:gd name="T7" fmla="*/ 38451570 h 48"/>
              <a:gd name="T8" fmla="*/ 21971796 w 48"/>
              <a:gd name="T9" fmla="*/ 60425909 h 48"/>
              <a:gd name="T10" fmla="*/ 10987072 w 48"/>
              <a:gd name="T11" fmla="*/ 82397899 h 48"/>
              <a:gd name="T12" fmla="*/ 5492362 w 48"/>
              <a:gd name="T13" fmla="*/ 104372238 h 48"/>
              <a:gd name="T14" fmla="*/ 0 w 48"/>
              <a:gd name="T15" fmla="*/ 131838987 h 48"/>
              <a:gd name="T16" fmla="*/ 5492362 w 48"/>
              <a:gd name="T17" fmla="*/ 170290558 h 48"/>
              <a:gd name="T18" fmla="*/ 16479434 w 48"/>
              <a:gd name="T19" fmla="*/ 197757307 h 48"/>
              <a:gd name="T20" fmla="*/ 32958867 w 48"/>
              <a:gd name="T21" fmla="*/ 225224056 h 48"/>
              <a:gd name="T22" fmla="*/ 65917735 w 48"/>
              <a:gd name="T23" fmla="*/ 247196046 h 48"/>
              <a:gd name="T24" fmla="*/ 98876602 w 48"/>
              <a:gd name="T25" fmla="*/ 263675626 h 48"/>
              <a:gd name="T26" fmla="*/ 131837817 w 48"/>
              <a:gd name="T27" fmla="*/ 263675626 h 48"/>
              <a:gd name="T28" fmla="*/ 164796685 w 48"/>
              <a:gd name="T29" fmla="*/ 263675626 h 48"/>
              <a:gd name="T30" fmla="*/ 197755552 w 48"/>
              <a:gd name="T31" fmla="*/ 247196046 h 48"/>
              <a:gd name="T32" fmla="*/ 225222058 w 48"/>
              <a:gd name="T33" fmla="*/ 225224056 h 48"/>
              <a:gd name="T34" fmla="*/ 247193853 w 48"/>
              <a:gd name="T35" fmla="*/ 197757307 h 48"/>
              <a:gd name="T36" fmla="*/ 263673287 w 48"/>
              <a:gd name="T37" fmla="*/ 170290558 h 48"/>
              <a:gd name="T38" fmla="*/ 263673287 w 48"/>
              <a:gd name="T39" fmla="*/ 131838987 h 48"/>
              <a:gd name="T40" fmla="*/ 263673287 w 48"/>
              <a:gd name="T41" fmla="*/ 104372238 h 48"/>
              <a:gd name="T42" fmla="*/ 252686215 w 48"/>
              <a:gd name="T43" fmla="*/ 82397899 h 48"/>
              <a:gd name="T44" fmla="*/ 241701491 w 48"/>
              <a:gd name="T45" fmla="*/ 60425909 h 48"/>
              <a:gd name="T46" fmla="*/ 225222058 w 48"/>
              <a:gd name="T47" fmla="*/ 38451570 h 48"/>
              <a:gd name="T48" fmla="*/ 197755552 w 48"/>
              <a:gd name="T49" fmla="*/ 16479580 h 48"/>
              <a:gd name="T50" fmla="*/ 164796685 w 48"/>
              <a:gd name="T51" fmla="*/ 5492411 h 48"/>
              <a:gd name="T52" fmla="*/ 131837817 w 48"/>
              <a:gd name="T53" fmla="*/ 0 h 48"/>
              <a:gd name="T54" fmla="*/ 13183781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2" y="3"/>
                </a:lnTo>
                <a:lnTo>
                  <a:pt x="6" y="7"/>
                </a:lnTo>
                <a:lnTo>
                  <a:pt x="4" y="11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6"/>
                </a:lnTo>
                <a:lnTo>
                  <a:pt x="6" y="41"/>
                </a:lnTo>
                <a:lnTo>
                  <a:pt x="12" y="45"/>
                </a:lnTo>
                <a:lnTo>
                  <a:pt x="18" y="48"/>
                </a:lnTo>
                <a:lnTo>
                  <a:pt x="24" y="48"/>
                </a:lnTo>
                <a:lnTo>
                  <a:pt x="30" y="48"/>
                </a:lnTo>
                <a:lnTo>
                  <a:pt x="36" y="45"/>
                </a:lnTo>
                <a:lnTo>
                  <a:pt x="41" y="41"/>
                </a:lnTo>
                <a:lnTo>
                  <a:pt x="45" y="36"/>
                </a:lnTo>
                <a:lnTo>
                  <a:pt x="48" y="31"/>
                </a:lnTo>
                <a:lnTo>
                  <a:pt x="48" y="24"/>
                </a:lnTo>
                <a:lnTo>
                  <a:pt x="48" y="19"/>
                </a:lnTo>
                <a:lnTo>
                  <a:pt x="46" y="15"/>
                </a:lnTo>
                <a:lnTo>
                  <a:pt x="44" y="11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8" name="Freeform 94"/>
          <p:cNvSpPr>
            <a:spLocks/>
          </p:cNvSpPr>
          <p:nvPr/>
        </p:nvSpPr>
        <p:spPr bwMode="auto">
          <a:xfrm>
            <a:off x="4148138" y="3496846"/>
            <a:ext cx="112712" cy="115888"/>
          </a:xfrm>
          <a:custGeom>
            <a:avLst/>
            <a:gdLst>
              <a:gd name="T0" fmla="*/ 131837817 w 48"/>
              <a:gd name="T1" fmla="*/ 0 h 49"/>
              <a:gd name="T2" fmla="*/ 98876602 w 48"/>
              <a:gd name="T3" fmla="*/ 11066121 h 49"/>
              <a:gd name="T4" fmla="*/ 65917735 w 48"/>
              <a:gd name="T5" fmla="*/ 22129878 h 49"/>
              <a:gd name="T6" fmla="*/ 38451229 w 48"/>
              <a:gd name="T7" fmla="*/ 38730243 h 49"/>
              <a:gd name="T8" fmla="*/ 21971796 w 48"/>
              <a:gd name="T9" fmla="*/ 60860120 h 49"/>
              <a:gd name="T10" fmla="*/ 10987072 w 48"/>
              <a:gd name="T11" fmla="*/ 82992363 h 49"/>
              <a:gd name="T12" fmla="*/ 0 w 48"/>
              <a:gd name="T13" fmla="*/ 110654120 h 49"/>
              <a:gd name="T14" fmla="*/ 0 w 48"/>
              <a:gd name="T15" fmla="*/ 138318241 h 49"/>
              <a:gd name="T16" fmla="*/ 0 w 48"/>
              <a:gd name="T17" fmla="*/ 171514240 h 49"/>
              <a:gd name="T18" fmla="*/ 16479434 w 48"/>
              <a:gd name="T19" fmla="*/ 199178361 h 49"/>
              <a:gd name="T20" fmla="*/ 38451229 w 48"/>
              <a:gd name="T21" fmla="*/ 232374360 h 49"/>
              <a:gd name="T22" fmla="*/ 65917735 w 48"/>
              <a:gd name="T23" fmla="*/ 248974725 h 49"/>
              <a:gd name="T24" fmla="*/ 98876602 w 48"/>
              <a:gd name="T25" fmla="*/ 260038482 h 49"/>
              <a:gd name="T26" fmla="*/ 131837817 w 48"/>
              <a:gd name="T27" fmla="*/ 271104603 h 49"/>
              <a:gd name="T28" fmla="*/ 164796685 w 48"/>
              <a:gd name="T29" fmla="*/ 260038482 h 49"/>
              <a:gd name="T30" fmla="*/ 197755552 w 48"/>
              <a:gd name="T31" fmla="*/ 248974725 h 49"/>
              <a:gd name="T32" fmla="*/ 230714420 w 48"/>
              <a:gd name="T33" fmla="*/ 232374360 h 49"/>
              <a:gd name="T34" fmla="*/ 247193853 w 48"/>
              <a:gd name="T35" fmla="*/ 199178361 h 49"/>
              <a:gd name="T36" fmla="*/ 258180925 w 48"/>
              <a:gd name="T37" fmla="*/ 171514240 h 49"/>
              <a:gd name="T38" fmla="*/ 263673287 w 48"/>
              <a:gd name="T39" fmla="*/ 138318241 h 49"/>
              <a:gd name="T40" fmla="*/ 258180925 w 48"/>
              <a:gd name="T41" fmla="*/ 110654120 h 49"/>
              <a:gd name="T42" fmla="*/ 252686215 w 48"/>
              <a:gd name="T43" fmla="*/ 82992363 h 49"/>
              <a:gd name="T44" fmla="*/ 241701491 w 48"/>
              <a:gd name="T45" fmla="*/ 60860120 h 49"/>
              <a:gd name="T46" fmla="*/ 230714420 w 48"/>
              <a:gd name="T47" fmla="*/ 38730243 h 49"/>
              <a:gd name="T48" fmla="*/ 197755552 w 48"/>
              <a:gd name="T49" fmla="*/ 22129878 h 49"/>
              <a:gd name="T50" fmla="*/ 164796685 w 48"/>
              <a:gd name="T51" fmla="*/ 11066121 h 49"/>
              <a:gd name="T52" fmla="*/ 131837817 w 48"/>
              <a:gd name="T53" fmla="*/ 0 h 49"/>
              <a:gd name="T54" fmla="*/ 131837817 w 48"/>
              <a:gd name="T55" fmla="*/ 0 h 4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9"/>
              <a:gd name="T86" fmla="*/ 48 w 48"/>
              <a:gd name="T87" fmla="*/ 49 h 4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9">
                <a:moveTo>
                  <a:pt x="24" y="0"/>
                </a:moveTo>
                <a:lnTo>
                  <a:pt x="18" y="2"/>
                </a:lnTo>
                <a:lnTo>
                  <a:pt x="12" y="4"/>
                </a:lnTo>
                <a:lnTo>
                  <a:pt x="7" y="7"/>
                </a:lnTo>
                <a:lnTo>
                  <a:pt x="4" y="11"/>
                </a:lnTo>
                <a:lnTo>
                  <a:pt x="2" y="15"/>
                </a:lnTo>
                <a:lnTo>
                  <a:pt x="0" y="20"/>
                </a:lnTo>
                <a:lnTo>
                  <a:pt x="0" y="25"/>
                </a:lnTo>
                <a:lnTo>
                  <a:pt x="0" y="31"/>
                </a:lnTo>
                <a:lnTo>
                  <a:pt x="3" y="36"/>
                </a:lnTo>
                <a:lnTo>
                  <a:pt x="7" y="42"/>
                </a:lnTo>
                <a:lnTo>
                  <a:pt x="12" y="45"/>
                </a:lnTo>
                <a:lnTo>
                  <a:pt x="18" y="47"/>
                </a:lnTo>
                <a:lnTo>
                  <a:pt x="24" y="49"/>
                </a:lnTo>
                <a:lnTo>
                  <a:pt x="30" y="47"/>
                </a:lnTo>
                <a:lnTo>
                  <a:pt x="36" y="45"/>
                </a:lnTo>
                <a:lnTo>
                  <a:pt x="42" y="42"/>
                </a:lnTo>
                <a:lnTo>
                  <a:pt x="45" y="36"/>
                </a:lnTo>
                <a:lnTo>
                  <a:pt x="47" y="31"/>
                </a:lnTo>
                <a:lnTo>
                  <a:pt x="48" y="25"/>
                </a:lnTo>
                <a:lnTo>
                  <a:pt x="47" y="20"/>
                </a:lnTo>
                <a:lnTo>
                  <a:pt x="46" y="15"/>
                </a:lnTo>
                <a:lnTo>
                  <a:pt x="44" y="11"/>
                </a:lnTo>
                <a:lnTo>
                  <a:pt x="42" y="7"/>
                </a:lnTo>
                <a:lnTo>
                  <a:pt x="36" y="4"/>
                </a:lnTo>
                <a:lnTo>
                  <a:pt x="30" y="2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9" name="Freeform 95"/>
          <p:cNvSpPr>
            <a:spLocks/>
          </p:cNvSpPr>
          <p:nvPr/>
        </p:nvSpPr>
        <p:spPr bwMode="auto">
          <a:xfrm>
            <a:off x="4703763" y="3404771"/>
            <a:ext cx="111125" cy="111125"/>
          </a:xfrm>
          <a:custGeom>
            <a:avLst/>
            <a:gdLst>
              <a:gd name="T0" fmla="*/ 129981523 w 48"/>
              <a:gd name="T1" fmla="*/ 0 h 48"/>
              <a:gd name="T2" fmla="*/ 102901750 w 48"/>
              <a:gd name="T3" fmla="*/ 0 h 48"/>
              <a:gd name="T4" fmla="*/ 70406948 w 48"/>
              <a:gd name="T5" fmla="*/ 16247401 h 48"/>
              <a:gd name="T6" fmla="*/ 43327174 w 48"/>
              <a:gd name="T7" fmla="*/ 37909831 h 48"/>
              <a:gd name="T8" fmla="*/ 27079773 w 48"/>
              <a:gd name="T9" fmla="*/ 59574576 h 48"/>
              <a:gd name="T10" fmla="*/ 16247401 w 48"/>
              <a:gd name="T11" fmla="*/ 81237005 h 48"/>
              <a:gd name="T12" fmla="*/ 5415029 w 48"/>
              <a:gd name="T13" fmla="*/ 102901750 h 48"/>
              <a:gd name="T14" fmla="*/ 0 w 48"/>
              <a:gd name="T15" fmla="*/ 129981523 h 48"/>
              <a:gd name="T16" fmla="*/ 5415029 w 48"/>
              <a:gd name="T17" fmla="*/ 162476326 h 48"/>
              <a:gd name="T18" fmla="*/ 21662430 w 48"/>
              <a:gd name="T19" fmla="*/ 194971128 h 48"/>
              <a:gd name="T20" fmla="*/ 43327174 w 48"/>
              <a:gd name="T21" fmla="*/ 227465930 h 48"/>
              <a:gd name="T22" fmla="*/ 70406948 w 48"/>
              <a:gd name="T23" fmla="*/ 243713331 h 48"/>
              <a:gd name="T24" fmla="*/ 102901750 w 48"/>
              <a:gd name="T25" fmla="*/ 254545703 h 48"/>
              <a:gd name="T26" fmla="*/ 129981523 w 48"/>
              <a:gd name="T27" fmla="*/ 259960732 h 48"/>
              <a:gd name="T28" fmla="*/ 167891354 w 48"/>
              <a:gd name="T29" fmla="*/ 254545703 h 48"/>
              <a:gd name="T30" fmla="*/ 200386156 w 48"/>
              <a:gd name="T31" fmla="*/ 243713331 h 48"/>
              <a:gd name="T32" fmla="*/ 222050901 w 48"/>
              <a:gd name="T33" fmla="*/ 227465930 h 48"/>
              <a:gd name="T34" fmla="*/ 249128359 w 48"/>
              <a:gd name="T35" fmla="*/ 194971128 h 48"/>
              <a:gd name="T36" fmla="*/ 259960732 w 48"/>
              <a:gd name="T37" fmla="*/ 162476326 h 48"/>
              <a:gd name="T38" fmla="*/ 259960732 w 48"/>
              <a:gd name="T39" fmla="*/ 129981523 h 48"/>
              <a:gd name="T40" fmla="*/ 259960732 w 48"/>
              <a:gd name="T41" fmla="*/ 102901750 h 48"/>
              <a:gd name="T42" fmla="*/ 254545703 w 48"/>
              <a:gd name="T43" fmla="*/ 81237005 h 48"/>
              <a:gd name="T44" fmla="*/ 243713331 w 48"/>
              <a:gd name="T45" fmla="*/ 59574576 h 48"/>
              <a:gd name="T46" fmla="*/ 222050901 w 48"/>
              <a:gd name="T47" fmla="*/ 37909831 h 48"/>
              <a:gd name="T48" fmla="*/ 200386156 w 48"/>
              <a:gd name="T49" fmla="*/ 16247401 h 48"/>
              <a:gd name="T50" fmla="*/ 167891354 w 48"/>
              <a:gd name="T51" fmla="*/ 0 h 48"/>
              <a:gd name="T52" fmla="*/ 129981523 w 48"/>
              <a:gd name="T53" fmla="*/ 0 h 48"/>
              <a:gd name="T54" fmla="*/ 129981523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9" y="0"/>
                </a:lnTo>
                <a:lnTo>
                  <a:pt x="13" y="3"/>
                </a:lnTo>
                <a:lnTo>
                  <a:pt x="8" y="7"/>
                </a:lnTo>
                <a:lnTo>
                  <a:pt x="5" y="11"/>
                </a:lnTo>
                <a:lnTo>
                  <a:pt x="3" y="15"/>
                </a:lnTo>
                <a:lnTo>
                  <a:pt x="1" y="19"/>
                </a:lnTo>
                <a:lnTo>
                  <a:pt x="0" y="24"/>
                </a:lnTo>
                <a:lnTo>
                  <a:pt x="1" y="30"/>
                </a:lnTo>
                <a:lnTo>
                  <a:pt x="4" y="36"/>
                </a:lnTo>
                <a:lnTo>
                  <a:pt x="8" y="42"/>
                </a:lnTo>
                <a:lnTo>
                  <a:pt x="13" y="45"/>
                </a:lnTo>
                <a:lnTo>
                  <a:pt x="19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2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1"/>
                </a:lnTo>
                <a:lnTo>
                  <a:pt x="41" y="7"/>
                </a:lnTo>
                <a:lnTo>
                  <a:pt x="37" y="3"/>
                </a:lnTo>
                <a:lnTo>
                  <a:pt x="31" y="0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0" name="Freeform 96"/>
          <p:cNvSpPr>
            <a:spLocks/>
          </p:cNvSpPr>
          <p:nvPr/>
        </p:nvSpPr>
        <p:spPr bwMode="auto">
          <a:xfrm>
            <a:off x="5508625" y="3506371"/>
            <a:ext cx="111125" cy="112713"/>
          </a:xfrm>
          <a:custGeom>
            <a:avLst/>
            <a:gdLst>
              <a:gd name="T0" fmla="*/ 129981523 w 48"/>
              <a:gd name="T1" fmla="*/ 0 h 48"/>
              <a:gd name="T2" fmla="*/ 92069378 w 48"/>
              <a:gd name="T3" fmla="*/ 0 h 48"/>
              <a:gd name="T4" fmla="*/ 59574576 w 48"/>
              <a:gd name="T5" fmla="*/ 10987169 h 48"/>
              <a:gd name="T6" fmla="*/ 32494802 w 48"/>
              <a:gd name="T7" fmla="*/ 38451570 h 48"/>
              <a:gd name="T8" fmla="*/ 16247401 w 48"/>
              <a:gd name="T9" fmla="*/ 54933498 h 48"/>
              <a:gd name="T10" fmla="*/ 5415029 w 48"/>
              <a:gd name="T11" fmla="*/ 76905489 h 48"/>
              <a:gd name="T12" fmla="*/ 0 w 48"/>
              <a:gd name="T13" fmla="*/ 98877479 h 48"/>
              <a:gd name="T14" fmla="*/ 0 w 48"/>
              <a:gd name="T15" fmla="*/ 131838987 h 48"/>
              <a:gd name="T16" fmla="*/ 0 w 48"/>
              <a:gd name="T17" fmla="*/ 164798147 h 48"/>
              <a:gd name="T18" fmla="*/ 10832372 w 48"/>
              <a:gd name="T19" fmla="*/ 192262548 h 48"/>
              <a:gd name="T20" fmla="*/ 32494802 w 48"/>
              <a:gd name="T21" fmla="*/ 219729297 h 48"/>
              <a:gd name="T22" fmla="*/ 59574576 w 48"/>
              <a:gd name="T23" fmla="*/ 247196046 h 48"/>
              <a:gd name="T24" fmla="*/ 92069378 w 48"/>
              <a:gd name="T25" fmla="*/ 258183216 h 48"/>
              <a:gd name="T26" fmla="*/ 129981523 w 48"/>
              <a:gd name="T27" fmla="*/ 263675626 h 48"/>
              <a:gd name="T28" fmla="*/ 157058982 w 48"/>
              <a:gd name="T29" fmla="*/ 258183216 h 48"/>
              <a:gd name="T30" fmla="*/ 189553784 w 48"/>
              <a:gd name="T31" fmla="*/ 247196046 h 48"/>
              <a:gd name="T32" fmla="*/ 222050901 w 48"/>
              <a:gd name="T33" fmla="*/ 219729297 h 48"/>
              <a:gd name="T34" fmla="*/ 238298302 w 48"/>
              <a:gd name="T35" fmla="*/ 192262548 h 48"/>
              <a:gd name="T36" fmla="*/ 249128359 w 48"/>
              <a:gd name="T37" fmla="*/ 164798147 h 48"/>
              <a:gd name="T38" fmla="*/ 259960732 w 48"/>
              <a:gd name="T39" fmla="*/ 131838987 h 48"/>
              <a:gd name="T40" fmla="*/ 249128359 w 48"/>
              <a:gd name="T41" fmla="*/ 98877479 h 48"/>
              <a:gd name="T42" fmla="*/ 243713331 w 48"/>
              <a:gd name="T43" fmla="*/ 76905489 h 48"/>
              <a:gd name="T44" fmla="*/ 232880958 w 48"/>
              <a:gd name="T45" fmla="*/ 54933498 h 48"/>
              <a:gd name="T46" fmla="*/ 222050901 w 48"/>
              <a:gd name="T47" fmla="*/ 38451570 h 48"/>
              <a:gd name="T48" fmla="*/ 189553784 w 48"/>
              <a:gd name="T49" fmla="*/ 10987169 h 48"/>
              <a:gd name="T50" fmla="*/ 157058982 w 48"/>
              <a:gd name="T51" fmla="*/ 0 h 48"/>
              <a:gd name="T52" fmla="*/ 129981523 w 48"/>
              <a:gd name="T53" fmla="*/ 0 h 48"/>
              <a:gd name="T54" fmla="*/ 129981523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0"/>
                </a:lnTo>
                <a:lnTo>
                  <a:pt x="11" y="2"/>
                </a:lnTo>
                <a:lnTo>
                  <a:pt x="6" y="7"/>
                </a:lnTo>
                <a:lnTo>
                  <a:pt x="3" y="10"/>
                </a:lnTo>
                <a:lnTo>
                  <a:pt x="1" y="14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2" y="35"/>
                </a:lnTo>
                <a:lnTo>
                  <a:pt x="6" y="40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5"/>
                </a:lnTo>
                <a:lnTo>
                  <a:pt x="41" y="40"/>
                </a:lnTo>
                <a:lnTo>
                  <a:pt x="44" y="35"/>
                </a:lnTo>
                <a:lnTo>
                  <a:pt x="46" y="30"/>
                </a:lnTo>
                <a:lnTo>
                  <a:pt x="48" y="24"/>
                </a:lnTo>
                <a:lnTo>
                  <a:pt x="46" y="18"/>
                </a:lnTo>
                <a:lnTo>
                  <a:pt x="45" y="14"/>
                </a:lnTo>
                <a:lnTo>
                  <a:pt x="43" y="10"/>
                </a:lnTo>
                <a:lnTo>
                  <a:pt x="41" y="7"/>
                </a:lnTo>
                <a:lnTo>
                  <a:pt x="35" y="2"/>
                </a:lnTo>
                <a:lnTo>
                  <a:pt x="29" y="0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1" name="Freeform 97"/>
          <p:cNvSpPr>
            <a:spLocks/>
          </p:cNvSpPr>
          <p:nvPr/>
        </p:nvSpPr>
        <p:spPr bwMode="auto">
          <a:xfrm>
            <a:off x="6330950" y="3506371"/>
            <a:ext cx="112713" cy="112713"/>
          </a:xfrm>
          <a:custGeom>
            <a:avLst/>
            <a:gdLst>
              <a:gd name="T0" fmla="*/ 131838987 w 48"/>
              <a:gd name="T1" fmla="*/ 0 h 48"/>
              <a:gd name="T2" fmla="*/ 98877479 w 48"/>
              <a:gd name="T3" fmla="*/ 5492411 h 48"/>
              <a:gd name="T4" fmla="*/ 71413078 w 48"/>
              <a:gd name="T5" fmla="*/ 16479580 h 48"/>
              <a:gd name="T6" fmla="*/ 43946329 w 48"/>
              <a:gd name="T7" fmla="*/ 38451570 h 48"/>
              <a:gd name="T8" fmla="*/ 27466749 w 48"/>
              <a:gd name="T9" fmla="*/ 54933498 h 48"/>
              <a:gd name="T10" fmla="*/ 10987169 w 48"/>
              <a:gd name="T11" fmla="*/ 82397899 h 48"/>
              <a:gd name="T12" fmla="*/ 5492411 w 48"/>
              <a:gd name="T13" fmla="*/ 104372238 h 48"/>
              <a:gd name="T14" fmla="*/ 0 w 48"/>
              <a:gd name="T15" fmla="*/ 131838987 h 48"/>
              <a:gd name="T16" fmla="*/ 5492411 w 48"/>
              <a:gd name="T17" fmla="*/ 170290558 h 48"/>
              <a:gd name="T18" fmla="*/ 16479580 w 48"/>
              <a:gd name="T19" fmla="*/ 203249717 h 48"/>
              <a:gd name="T20" fmla="*/ 43946329 w 48"/>
              <a:gd name="T21" fmla="*/ 225224056 h 48"/>
              <a:gd name="T22" fmla="*/ 71413078 w 48"/>
              <a:gd name="T23" fmla="*/ 247196046 h 48"/>
              <a:gd name="T24" fmla="*/ 98877479 w 48"/>
              <a:gd name="T25" fmla="*/ 258183216 h 48"/>
              <a:gd name="T26" fmla="*/ 131838987 w 48"/>
              <a:gd name="T27" fmla="*/ 263675626 h 48"/>
              <a:gd name="T28" fmla="*/ 170290558 w 48"/>
              <a:gd name="T29" fmla="*/ 258183216 h 48"/>
              <a:gd name="T30" fmla="*/ 203249717 w 48"/>
              <a:gd name="T31" fmla="*/ 247196046 h 48"/>
              <a:gd name="T32" fmla="*/ 225224056 w 48"/>
              <a:gd name="T33" fmla="*/ 225224056 h 48"/>
              <a:gd name="T34" fmla="*/ 252688457 w 48"/>
              <a:gd name="T35" fmla="*/ 203249717 h 48"/>
              <a:gd name="T36" fmla="*/ 263675626 w 48"/>
              <a:gd name="T37" fmla="*/ 170290558 h 48"/>
              <a:gd name="T38" fmla="*/ 263675626 w 48"/>
              <a:gd name="T39" fmla="*/ 131838987 h 48"/>
              <a:gd name="T40" fmla="*/ 263675626 w 48"/>
              <a:gd name="T41" fmla="*/ 104372238 h 48"/>
              <a:gd name="T42" fmla="*/ 258183216 w 48"/>
              <a:gd name="T43" fmla="*/ 82397899 h 48"/>
              <a:gd name="T44" fmla="*/ 247196046 w 48"/>
              <a:gd name="T45" fmla="*/ 54933498 h 48"/>
              <a:gd name="T46" fmla="*/ 225224056 w 48"/>
              <a:gd name="T47" fmla="*/ 38451570 h 48"/>
              <a:gd name="T48" fmla="*/ 203249717 w 48"/>
              <a:gd name="T49" fmla="*/ 16479580 h 48"/>
              <a:gd name="T50" fmla="*/ 170290558 w 48"/>
              <a:gd name="T51" fmla="*/ 5492411 h 48"/>
              <a:gd name="T52" fmla="*/ 131838987 w 48"/>
              <a:gd name="T53" fmla="*/ 0 h 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8"/>
              <a:gd name="T83" fmla="*/ 48 w 48"/>
              <a:gd name="T84" fmla="*/ 48 h 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3" y="3"/>
                </a:lnTo>
                <a:lnTo>
                  <a:pt x="8" y="7"/>
                </a:lnTo>
                <a:lnTo>
                  <a:pt x="5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8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6" y="37"/>
                </a:lnTo>
                <a:lnTo>
                  <a:pt x="48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2" name="Freeform 98"/>
          <p:cNvSpPr>
            <a:spLocks/>
          </p:cNvSpPr>
          <p:nvPr/>
        </p:nvSpPr>
        <p:spPr bwMode="auto">
          <a:xfrm>
            <a:off x="7165975" y="3506371"/>
            <a:ext cx="112713" cy="112713"/>
          </a:xfrm>
          <a:custGeom>
            <a:avLst/>
            <a:gdLst>
              <a:gd name="T0" fmla="*/ 131838987 w 48"/>
              <a:gd name="T1" fmla="*/ 0 h 48"/>
              <a:gd name="T2" fmla="*/ 98877479 w 48"/>
              <a:gd name="T3" fmla="*/ 5492411 h 48"/>
              <a:gd name="T4" fmla="*/ 71413078 w 48"/>
              <a:gd name="T5" fmla="*/ 16479580 h 48"/>
              <a:gd name="T6" fmla="*/ 38451570 w 48"/>
              <a:gd name="T7" fmla="*/ 38451570 h 48"/>
              <a:gd name="T8" fmla="*/ 27466749 w 48"/>
              <a:gd name="T9" fmla="*/ 54933498 h 48"/>
              <a:gd name="T10" fmla="*/ 10987169 w 48"/>
              <a:gd name="T11" fmla="*/ 82397899 h 48"/>
              <a:gd name="T12" fmla="*/ 5492411 w 48"/>
              <a:gd name="T13" fmla="*/ 104372238 h 48"/>
              <a:gd name="T14" fmla="*/ 0 w 48"/>
              <a:gd name="T15" fmla="*/ 131838987 h 48"/>
              <a:gd name="T16" fmla="*/ 5492411 w 48"/>
              <a:gd name="T17" fmla="*/ 170290558 h 48"/>
              <a:gd name="T18" fmla="*/ 16479580 w 48"/>
              <a:gd name="T19" fmla="*/ 203249717 h 48"/>
              <a:gd name="T20" fmla="*/ 38451570 w 48"/>
              <a:gd name="T21" fmla="*/ 225224056 h 48"/>
              <a:gd name="T22" fmla="*/ 71413078 w 48"/>
              <a:gd name="T23" fmla="*/ 247196046 h 48"/>
              <a:gd name="T24" fmla="*/ 98877479 w 48"/>
              <a:gd name="T25" fmla="*/ 258183216 h 48"/>
              <a:gd name="T26" fmla="*/ 131838987 w 48"/>
              <a:gd name="T27" fmla="*/ 263675626 h 48"/>
              <a:gd name="T28" fmla="*/ 170290558 w 48"/>
              <a:gd name="T29" fmla="*/ 258183216 h 48"/>
              <a:gd name="T30" fmla="*/ 203249717 w 48"/>
              <a:gd name="T31" fmla="*/ 247196046 h 48"/>
              <a:gd name="T32" fmla="*/ 225224056 w 48"/>
              <a:gd name="T33" fmla="*/ 225224056 h 48"/>
              <a:gd name="T34" fmla="*/ 247196046 w 48"/>
              <a:gd name="T35" fmla="*/ 203249717 h 48"/>
              <a:gd name="T36" fmla="*/ 258183216 w 48"/>
              <a:gd name="T37" fmla="*/ 170290558 h 48"/>
              <a:gd name="T38" fmla="*/ 263675626 w 48"/>
              <a:gd name="T39" fmla="*/ 131838987 h 48"/>
              <a:gd name="T40" fmla="*/ 263675626 w 48"/>
              <a:gd name="T41" fmla="*/ 104372238 h 48"/>
              <a:gd name="T42" fmla="*/ 258183216 w 48"/>
              <a:gd name="T43" fmla="*/ 82397899 h 48"/>
              <a:gd name="T44" fmla="*/ 247196046 w 48"/>
              <a:gd name="T45" fmla="*/ 54933498 h 48"/>
              <a:gd name="T46" fmla="*/ 225224056 w 48"/>
              <a:gd name="T47" fmla="*/ 38451570 h 48"/>
              <a:gd name="T48" fmla="*/ 203249717 w 48"/>
              <a:gd name="T49" fmla="*/ 16479580 h 48"/>
              <a:gd name="T50" fmla="*/ 170290558 w 48"/>
              <a:gd name="T51" fmla="*/ 5492411 h 48"/>
              <a:gd name="T52" fmla="*/ 131838987 w 48"/>
              <a:gd name="T53" fmla="*/ 0 h 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8"/>
              <a:gd name="T83" fmla="*/ 48 w 48"/>
              <a:gd name="T84" fmla="*/ 48 h 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3" y="3"/>
                </a:lnTo>
                <a:lnTo>
                  <a:pt x="7" y="7"/>
                </a:lnTo>
                <a:lnTo>
                  <a:pt x="5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7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3" name="Freeform 99"/>
          <p:cNvSpPr>
            <a:spLocks/>
          </p:cNvSpPr>
          <p:nvPr/>
        </p:nvSpPr>
        <p:spPr bwMode="auto">
          <a:xfrm>
            <a:off x="7959725" y="3638134"/>
            <a:ext cx="112713" cy="112712"/>
          </a:xfrm>
          <a:custGeom>
            <a:avLst/>
            <a:gdLst>
              <a:gd name="T0" fmla="*/ 131838987 w 48"/>
              <a:gd name="T1" fmla="*/ 0 h 48"/>
              <a:gd name="T2" fmla="*/ 98877479 w 48"/>
              <a:gd name="T3" fmla="*/ 5492362 h 48"/>
              <a:gd name="T4" fmla="*/ 65918320 w 48"/>
              <a:gd name="T5" fmla="*/ 16479434 h 48"/>
              <a:gd name="T6" fmla="*/ 43946329 w 48"/>
              <a:gd name="T7" fmla="*/ 38451229 h 48"/>
              <a:gd name="T8" fmla="*/ 21971990 w 48"/>
              <a:gd name="T9" fmla="*/ 60425373 h 48"/>
              <a:gd name="T10" fmla="*/ 10987169 w 48"/>
              <a:gd name="T11" fmla="*/ 82397168 h 48"/>
              <a:gd name="T12" fmla="*/ 5492411 w 48"/>
              <a:gd name="T13" fmla="*/ 104371312 h 48"/>
              <a:gd name="T14" fmla="*/ 0 w 48"/>
              <a:gd name="T15" fmla="*/ 131837817 h 48"/>
              <a:gd name="T16" fmla="*/ 5492411 w 48"/>
              <a:gd name="T17" fmla="*/ 170289047 h 48"/>
              <a:gd name="T18" fmla="*/ 16479580 w 48"/>
              <a:gd name="T19" fmla="*/ 203247914 h 48"/>
              <a:gd name="T20" fmla="*/ 43946329 w 48"/>
              <a:gd name="T21" fmla="*/ 225222058 h 48"/>
              <a:gd name="T22" fmla="*/ 65918320 w 48"/>
              <a:gd name="T23" fmla="*/ 247193853 h 48"/>
              <a:gd name="T24" fmla="*/ 98877479 w 48"/>
              <a:gd name="T25" fmla="*/ 263673287 h 48"/>
              <a:gd name="T26" fmla="*/ 131838987 w 48"/>
              <a:gd name="T27" fmla="*/ 263673287 h 48"/>
              <a:gd name="T28" fmla="*/ 170290558 w 48"/>
              <a:gd name="T29" fmla="*/ 263673287 h 48"/>
              <a:gd name="T30" fmla="*/ 197757307 w 48"/>
              <a:gd name="T31" fmla="*/ 247193853 h 48"/>
              <a:gd name="T32" fmla="*/ 225224056 w 48"/>
              <a:gd name="T33" fmla="*/ 225222058 h 48"/>
              <a:gd name="T34" fmla="*/ 247196046 w 48"/>
              <a:gd name="T35" fmla="*/ 203247914 h 48"/>
              <a:gd name="T36" fmla="*/ 263675626 w 48"/>
              <a:gd name="T37" fmla="*/ 170289047 h 48"/>
              <a:gd name="T38" fmla="*/ 263675626 w 48"/>
              <a:gd name="T39" fmla="*/ 131837817 h 48"/>
              <a:gd name="T40" fmla="*/ 263675626 w 48"/>
              <a:gd name="T41" fmla="*/ 104371312 h 48"/>
              <a:gd name="T42" fmla="*/ 258183216 w 48"/>
              <a:gd name="T43" fmla="*/ 82397168 h 48"/>
              <a:gd name="T44" fmla="*/ 241703636 w 48"/>
              <a:gd name="T45" fmla="*/ 60425373 h 48"/>
              <a:gd name="T46" fmla="*/ 225224056 w 48"/>
              <a:gd name="T47" fmla="*/ 38451229 h 48"/>
              <a:gd name="T48" fmla="*/ 197757307 w 48"/>
              <a:gd name="T49" fmla="*/ 16479434 h 48"/>
              <a:gd name="T50" fmla="*/ 170290558 w 48"/>
              <a:gd name="T51" fmla="*/ 5492362 h 48"/>
              <a:gd name="T52" fmla="*/ 131838987 w 48"/>
              <a:gd name="T53" fmla="*/ 0 h 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8"/>
              <a:gd name="T83" fmla="*/ 48 w 48"/>
              <a:gd name="T84" fmla="*/ 48 h 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2" y="3"/>
                </a:lnTo>
                <a:lnTo>
                  <a:pt x="8" y="7"/>
                </a:lnTo>
                <a:lnTo>
                  <a:pt x="4" y="11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8" y="41"/>
                </a:lnTo>
                <a:lnTo>
                  <a:pt x="12" y="45"/>
                </a:lnTo>
                <a:lnTo>
                  <a:pt x="18" y="48"/>
                </a:lnTo>
                <a:lnTo>
                  <a:pt x="24" y="48"/>
                </a:lnTo>
                <a:lnTo>
                  <a:pt x="31" y="48"/>
                </a:lnTo>
                <a:lnTo>
                  <a:pt x="36" y="45"/>
                </a:lnTo>
                <a:lnTo>
                  <a:pt x="41" y="41"/>
                </a:lnTo>
                <a:lnTo>
                  <a:pt x="45" y="37"/>
                </a:lnTo>
                <a:lnTo>
                  <a:pt x="48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4" y="11"/>
                </a:lnTo>
                <a:lnTo>
                  <a:pt x="41" y="7"/>
                </a:lnTo>
                <a:lnTo>
                  <a:pt x="36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4" name="Freeform 100"/>
          <p:cNvSpPr>
            <a:spLocks/>
          </p:cNvSpPr>
          <p:nvPr/>
        </p:nvSpPr>
        <p:spPr bwMode="auto">
          <a:xfrm>
            <a:off x="1381125" y="5354221"/>
            <a:ext cx="112713" cy="112713"/>
          </a:xfrm>
          <a:custGeom>
            <a:avLst/>
            <a:gdLst>
              <a:gd name="T0" fmla="*/ 131838987 w 48"/>
              <a:gd name="T1" fmla="*/ 0 h 48"/>
              <a:gd name="T2" fmla="*/ 93385069 w 48"/>
              <a:gd name="T3" fmla="*/ 5492411 h 48"/>
              <a:gd name="T4" fmla="*/ 65918320 w 48"/>
              <a:gd name="T5" fmla="*/ 16479580 h 48"/>
              <a:gd name="T6" fmla="*/ 38451570 w 48"/>
              <a:gd name="T7" fmla="*/ 38451570 h 48"/>
              <a:gd name="T8" fmla="*/ 21971990 w 48"/>
              <a:gd name="T9" fmla="*/ 54933498 h 48"/>
              <a:gd name="T10" fmla="*/ 5492411 w 48"/>
              <a:gd name="T11" fmla="*/ 82397899 h 48"/>
              <a:gd name="T12" fmla="*/ 0 w 48"/>
              <a:gd name="T13" fmla="*/ 104372238 h 48"/>
              <a:gd name="T14" fmla="*/ 0 w 48"/>
              <a:gd name="T15" fmla="*/ 131838987 h 48"/>
              <a:gd name="T16" fmla="*/ 0 w 48"/>
              <a:gd name="T17" fmla="*/ 164798147 h 48"/>
              <a:gd name="T18" fmla="*/ 16479580 w 48"/>
              <a:gd name="T19" fmla="*/ 192262548 h 48"/>
              <a:gd name="T20" fmla="*/ 38451570 w 48"/>
              <a:gd name="T21" fmla="*/ 225224056 h 48"/>
              <a:gd name="T22" fmla="*/ 65918320 w 48"/>
              <a:gd name="T23" fmla="*/ 241703636 h 48"/>
              <a:gd name="T24" fmla="*/ 93385069 w 48"/>
              <a:gd name="T25" fmla="*/ 258183216 h 48"/>
              <a:gd name="T26" fmla="*/ 131838987 w 48"/>
              <a:gd name="T27" fmla="*/ 263675626 h 48"/>
              <a:gd name="T28" fmla="*/ 164798147 w 48"/>
              <a:gd name="T29" fmla="*/ 258183216 h 48"/>
              <a:gd name="T30" fmla="*/ 197757307 w 48"/>
              <a:gd name="T31" fmla="*/ 241703636 h 48"/>
              <a:gd name="T32" fmla="*/ 225224056 w 48"/>
              <a:gd name="T33" fmla="*/ 225224056 h 48"/>
              <a:gd name="T34" fmla="*/ 247196046 w 48"/>
              <a:gd name="T35" fmla="*/ 192262548 h 48"/>
              <a:gd name="T36" fmla="*/ 258183216 w 48"/>
              <a:gd name="T37" fmla="*/ 164798147 h 48"/>
              <a:gd name="T38" fmla="*/ 263675626 w 48"/>
              <a:gd name="T39" fmla="*/ 131838987 h 48"/>
              <a:gd name="T40" fmla="*/ 258183216 w 48"/>
              <a:gd name="T41" fmla="*/ 104372238 h 48"/>
              <a:gd name="T42" fmla="*/ 252688457 w 48"/>
              <a:gd name="T43" fmla="*/ 82397899 h 48"/>
              <a:gd name="T44" fmla="*/ 241703636 w 48"/>
              <a:gd name="T45" fmla="*/ 54933498 h 48"/>
              <a:gd name="T46" fmla="*/ 225224056 w 48"/>
              <a:gd name="T47" fmla="*/ 38451570 h 48"/>
              <a:gd name="T48" fmla="*/ 197757307 w 48"/>
              <a:gd name="T49" fmla="*/ 16479580 h 48"/>
              <a:gd name="T50" fmla="*/ 164798147 w 48"/>
              <a:gd name="T51" fmla="*/ 5492411 h 48"/>
              <a:gd name="T52" fmla="*/ 131838987 w 48"/>
              <a:gd name="T53" fmla="*/ 0 h 48"/>
              <a:gd name="T54" fmla="*/ 13183898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5" name="Line 101"/>
          <p:cNvSpPr>
            <a:spLocks noChangeShapeType="1"/>
          </p:cNvSpPr>
          <p:nvPr/>
        </p:nvSpPr>
        <p:spPr bwMode="auto">
          <a:xfrm flipV="1">
            <a:off x="8001000" y="3085684"/>
            <a:ext cx="0" cy="21590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6" name="Line 102"/>
          <p:cNvSpPr>
            <a:spLocks noChangeShapeType="1"/>
          </p:cNvSpPr>
          <p:nvPr/>
        </p:nvSpPr>
        <p:spPr bwMode="auto">
          <a:xfrm flipV="1">
            <a:off x="8001000" y="2838034"/>
            <a:ext cx="0" cy="24765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7" name="Line 103"/>
          <p:cNvSpPr>
            <a:spLocks noChangeShapeType="1"/>
          </p:cNvSpPr>
          <p:nvPr/>
        </p:nvSpPr>
        <p:spPr bwMode="auto">
          <a:xfrm flipH="1">
            <a:off x="8001000" y="3085684"/>
            <a:ext cx="19050" cy="0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V="1">
            <a:off x="7204075" y="3065046"/>
            <a:ext cx="0" cy="163513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V="1">
            <a:off x="7204075" y="2826921"/>
            <a:ext cx="0" cy="238125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0" name="Freeform 106"/>
          <p:cNvSpPr>
            <a:spLocks/>
          </p:cNvSpPr>
          <p:nvPr/>
        </p:nvSpPr>
        <p:spPr bwMode="auto">
          <a:xfrm>
            <a:off x="7204075" y="3065046"/>
            <a:ext cx="796925" cy="20638"/>
          </a:xfrm>
          <a:custGeom>
            <a:avLst/>
            <a:gdLst>
              <a:gd name="T0" fmla="*/ 1864285681 w 341"/>
              <a:gd name="T1" fmla="*/ 48281454 h 9"/>
              <a:gd name="T2" fmla="*/ 929408523 w 341"/>
              <a:gd name="T3" fmla="*/ 16093054 h 9"/>
              <a:gd name="T4" fmla="*/ 0 w 341"/>
              <a:gd name="T5" fmla="*/ 0 h 9"/>
              <a:gd name="T6" fmla="*/ 0 60000 65536"/>
              <a:gd name="T7" fmla="*/ 0 60000 65536"/>
              <a:gd name="T8" fmla="*/ 0 60000 65536"/>
              <a:gd name="T9" fmla="*/ 0 w 341"/>
              <a:gd name="T10" fmla="*/ 0 h 9"/>
              <a:gd name="T11" fmla="*/ 341 w 34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1" h="9">
                <a:moveTo>
                  <a:pt x="341" y="9"/>
                </a:moveTo>
                <a:lnTo>
                  <a:pt x="170" y="3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 flipV="1">
            <a:off x="6370638" y="3065046"/>
            <a:ext cx="0" cy="18415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 flipV="1">
            <a:off x="6370638" y="2826921"/>
            <a:ext cx="0" cy="238125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3" name="Line 109"/>
          <p:cNvSpPr>
            <a:spLocks noChangeShapeType="1"/>
          </p:cNvSpPr>
          <p:nvPr/>
        </p:nvSpPr>
        <p:spPr bwMode="auto">
          <a:xfrm flipV="1">
            <a:off x="5553075" y="3085684"/>
            <a:ext cx="0" cy="163512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4" name="Line 110"/>
          <p:cNvSpPr>
            <a:spLocks noChangeShapeType="1"/>
          </p:cNvSpPr>
          <p:nvPr/>
        </p:nvSpPr>
        <p:spPr bwMode="auto">
          <a:xfrm flipV="1">
            <a:off x="5553075" y="2817396"/>
            <a:ext cx="0" cy="26828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5" name="Freeform 111"/>
          <p:cNvSpPr>
            <a:spLocks/>
          </p:cNvSpPr>
          <p:nvPr/>
        </p:nvSpPr>
        <p:spPr bwMode="auto">
          <a:xfrm>
            <a:off x="5553075" y="3065046"/>
            <a:ext cx="817563" cy="20638"/>
          </a:xfrm>
          <a:custGeom>
            <a:avLst/>
            <a:gdLst>
              <a:gd name="T0" fmla="*/ 1912562500 w 350"/>
              <a:gd name="T1" fmla="*/ 0 h 9"/>
              <a:gd name="T2" fmla="*/ 956282418 w 350"/>
              <a:gd name="T3" fmla="*/ 16093054 h 9"/>
              <a:gd name="T4" fmla="*/ 0 w 350"/>
              <a:gd name="T5" fmla="*/ 48281454 h 9"/>
              <a:gd name="T6" fmla="*/ 0 60000 65536"/>
              <a:gd name="T7" fmla="*/ 0 60000 65536"/>
              <a:gd name="T8" fmla="*/ 0 60000 65536"/>
              <a:gd name="T9" fmla="*/ 0 w 350"/>
              <a:gd name="T10" fmla="*/ 0 h 9"/>
              <a:gd name="T11" fmla="*/ 350 w 350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0" h="9">
                <a:moveTo>
                  <a:pt x="350" y="0"/>
                </a:moveTo>
                <a:lnTo>
                  <a:pt x="175" y="3"/>
                </a:lnTo>
                <a:lnTo>
                  <a:pt x="0" y="9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06" name="Freeform 112"/>
          <p:cNvSpPr>
            <a:spLocks/>
          </p:cNvSpPr>
          <p:nvPr/>
        </p:nvSpPr>
        <p:spPr bwMode="auto">
          <a:xfrm>
            <a:off x="6370638" y="3061871"/>
            <a:ext cx="833437" cy="3175"/>
          </a:xfrm>
          <a:custGeom>
            <a:avLst/>
            <a:gdLst>
              <a:gd name="T0" fmla="*/ 1949697100 w 356"/>
              <a:gd name="T1" fmla="*/ 7429500 h 1"/>
              <a:gd name="T2" fmla="*/ 980325589 w 356"/>
              <a:gd name="T3" fmla="*/ 0 h 1"/>
              <a:gd name="T4" fmla="*/ 0 w 356"/>
              <a:gd name="T5" fmla="*/ 7429500 h 1"/>
              <a:gd name="T6" fmla="*/ 0 60000 65536"/>
              <a:gd name="T7" fmla="*/ 0 60000 65536"/>
              <a:gd name="T8" fmla="*/ 0 60000 65536"/>
              <a:gd name="T9" fmla="*/ 0 w 356"/>
              <a:gd name="T10" fmla="*/ 0 h 1"/>
              <a:gd name="T11" fmla="*/ 356 w 3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1">
                <a:moveTo>
                  <a:pt x="356" y="1"/>
                </a:moveTo>
                <a:lnTo>
                  <a:pt x="179" y="0"/>
                </a:lnTo>
                <a:lnTo>
                  <a:pt x="0" y="1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07" name="Line 113"/>
          <p:cNvSpPr>
            <a:spLocks noChangeShapeType="1"/>
          </p:cNvSpPr>
          <p:nvPr/>
        </p:nvSpPr>
        <p:spPr bwMode="auto">
          <a:xfrm flipV="1">
            <a:off x="4735513" y="2799934"/>
            <a:ext cx="0" cy="207962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8" name="Freeform 114"/>
          <p:cNvSpPr>
            <a:spLocks/>
          </p:cNvSpPr>
          <p:nvPr/>
        </p:nvSpPr>
        <p:spPr bwMode="auto">
          <a:xfrm>
            <a:off x="4195763" y="3007896"/>
            <a:ext cx="539750" cy="73025"/>
          </a:xfrm>
          <a:custGeom>
            <a:avLst/>
            <a:gdLst>
              <a:gd name="T0" fmla="*/ 1262664513 w 231"/>
              <a:gd name="T1" fmla="*/ 0 h 31"/>
              <a:gd name="T2" fmla="*/ 1224403014 w 231"/>
              <a:gd name="T3" fmla="*/ 0 h 31"/>
              <a:gd name="T4" fmla="*/ 0 w 231"/>
              <a:gd name="T5" fmla="*/ 170831387 h 31"/>
              <a:gd name="T6" fmla="*/ 0 60000 65536"/>
              <a:gd name="T7" fmla="*/ 0 60000 65536"/>
              <a:gd name="T8" fmla="*/ 0 60000 65536"/>
              <a:gd name="T9" fmla="*/ 0 w 231"/>
              <a:gd name="T10" fmla="*/ 0 h 31"/>
              <a:gd name="T11" fmla="*/ 231 w 231"/>
              <a:gd name="T12" fmla="*/ 31 h 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31">
                <a:moveTo>
                  <a:pt x="231" y="0"/>
                </a:moveTo>
                <a:lnTo>
                  <a:pt x="224" y="0"/>
                </a:lnTo>
                <a:lnTo>
                  <a:pt x="0" y="31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09" name="Line 115"/>
          <p:cNvSpPr>
            <a:spLocks noChangeShapeType="1"/>
          </p:cNvSpPr>
          <p:nvPr/>
        </p:nvSpPr>
        <p:spPr bwMode="auto">
          <a:xfrm flipV="1">
            <a:off x="4735513" y="3007896"/>
            <a:ext cx="0" cy="187325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0" name="Line 116"/>
          <p:cNvSpPr>
            <a:spLocks noChangeShapeType="1"/>
          </p:cNvSpPr>
          <p:nvPr/>
        </p:nvSpPr>
        <p:spPr bwMode="auto">
          <a:xfrm flipV="1">
            <a:off x="3903663" y="3080921"/>
            <a:ext cx="0" cy="207963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1" name="Line 117"/>
          <p:cNvSpPr>
            <a:spLocks noChangeShapeType="1"/>
          </p:cNvSpPr>
          <p:nvPr/>
        </p:nvSpPr>
        <p:spPr bwMode="auto">
          <a:xfrm flipH="1">
            <a:off x="3903663" y="3080921"/>
            <a:ext cx="292100" cy="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2" name="Freeform 118"/>
          <p:cNvSpPr>
            <a:spLocks/>
          </p:cNvSpPr>
          <p:nvPr/>
        </p:nvSpPr>
        <p:spPr bwMode="auto">
          <a:xfrm>
            <a:off x="3643313" y="2995196"/>
            <a:ext cx="260350" cy="85725"/>
          </a:xfrm>
          <a:custGeom>
            <a:avLst/>
            <a:gdLst>
              <a:gd name="T0" fmla="*/ 609050124 w 111"/>
              <a:gd name="T1" fmla="*/ 200543211 h 37"/>
              <a:gd name="T2" fmla="*/ 598075551 w 111"/>
              <a:gd name="T3" fmla="*/ 200543211 h 37"/>
              <a:gd name="T4" fmla="*/ 0 w 111"/>
              <a:gd name="T5" fmla="*/ 0 h 37"/>
              <a:gd name="T6" fmla="*/ 0 60000 65536"/>
              <a:gd name="T7" fmla="*/ 0 60000 65536"/>
              <a:gd name="T8" fmla="*/ 0 60000 65536"/>
              <a:gd name="T9" fmla="*/ 0 w 111"/>
              <a:gd name="T10" fmla="*/ 0 h 37"/>
              <a:gd name="T11" fmla="*/ 111 w 111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37">
                <a:moveTo>
                  <a:pt x="111" y="37"/>
                </a:moveTo>
                <a:lnTo>
                  <a:pt x="109" y="37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13" name="Line 119"/>
          <p:cNvSpPr>
            <a:spLocks noChangeShapeType="1"/>
          </p:cNvSpPr>
          <p:nvPr/>
        </p:nvSpPr>
        <p:spPr bwMode="auto">
          <a:xfrm flipV="1">
            <a:off x="4195763" y="3080921"/>
            <a:ext cx="0" cy="19843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4" name="Line 120"/>
          <p:cNvSpPr>
            <a:spLocks noChangeShapeType="1"/>
          </p:cNvSpPr>
          <p:nvPr/>
        </p:nvSpPr>
        <p:spPr bwMode="auto">
          <a:xfrm flipV="1">
            <a:off x="3903663" y="2826921"/>
            <a:ext cx="0" cy="25400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5" name="Line 121"/>
          <p:cNvSpPr>
            <a:spLocks noChangeShapeType="1"/>
          </p:cNvSpPr>
          <p:nvPr/>
        </p:nvSpPr>
        <p:spPr bwMode="auto">
          <a:xfrm flipV="1">
            <a:off x="4195763" y="2826921"/>
            <a:ext cx="0" cy="25400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6" name="Line 122"/>
          <p:cNvSpPr>
            <a:spLocks noChangeShapeType="1"/>
          </p:cNvSpPr>
          <p:nvPr/>
        </p:nvSpPr>
        <p:spPr bwMode="auto">
          <a:xfrm flipV="1">
            <a:off x="3643313" y="2793584"/>
            <a:ext cx="0" cy="201612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7" name="Freeform 123"/>
          <p:cNvSpPr>
            <a:spLocks/>
          </p:cNvSpPr>
          <p:nvPr/>
        </p:nvSpPr>
        <p:spPr bwMode="auto">
          <a:xfrm>
            <a:off x="3357563" y="2992021"/>
            <a:ext cx="285750" cy="84138"/>
          </a:xfrm>
          <a:custGeom>
            <a:avLst/>
            <a:gdLst>
              <a:gd name="T0" fmla="*/ 668467623 w 122"/>
              <a:gd name="T1" fmla="*/ 5466633 h 36"/>
              <a:gd name="T2" fmla="*/ 646551535 w 122"/>
              <a:gd name="T3" fmla="*/ 0 h 36"/>
              <a:gd name="T4" fmla="*/ 0 w 122"/>
              <a:gd name="T5" fmla="*/ 196826828 h 36"/>
              <a:gd name="T6" fmla="*/ 0 60000 65536"/>
              <a:gd name="T7" fmla="*/ 0 60000 65536"/>
              <a:gd name="T8" fmla="*/ 0 60000 65536"/>
              <a:gd name="T9" fmla="*/ 0 w 122"/>
              <a:gd name="T10" fmla="*/ 0 h 36"/>
              <a:gd name="T11" fmla="*/ 122 w 122"/>
              <a:gd name="T12" fmla="*/ 36 h 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" h="36">
                <a:moveTo>
                  <a:pt x="122" y="1"/>
                </a:moveTo>
                <a:lnTo>
                  <a:pt x="118" y="0"/>
                </a:lnTo>
                <a:lnTo>
                  <a:pt x="0" y="36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18" name="Line 124"/>
          <p:cNvSpPr>
            <a:spLocks noChangeShapeType="1"/>
          </p:cNvSpPr>
          <p:nvPr/>
        </p:nvSpPr>
        <p:spPr bwMode="auto">
          <a:xfrm flipV="1">
            <a:off x="3227388" y="3050759"/>
            <a:ext cx="0" cy="198437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9" name="Freeform 125"/>
          <p:cNvSpPr>
            <a:spLocks/>
          </p:cNvSpPr>
          <p:nvPr/>
        </p:nvSpPr>
        <p:spPr bwMode="auto">
          <a:xfrm>
            <a:off x="3227388" y="3050759"/>
            <a:ext cx="130175" cy="30162"/>
          </a:xfrm>
          <a:custGeom>
            <a:avLst/>
            <a:gdLst>
              <a:gd name="T0" fmla="*/ 304523492 w 56"/>
              <a:gd name="T1" fmla="*/ 59704519 h 13"/>
              <a:gd name="T2" fmla="*/ 277333188 w 56"/>
              <a:gd name="T3" fmla="*/ 70560519 h 13"/>
              <a:gd name="T4" fmla="*/ 0 w 56"/>
              <a:gd name="T5" fmla="*/ 0 h 13"/>
              <a:gd name="T6" fmla="*/ 0 60000 65536"/>
              <a:gd name="T7" fmla="*/ 0 60000 65536"/>
              <a:gd name="T8" fmla="*/ 0 60000 65536"/>
              <a:gd name="T9" fmla="*/ 0 w 56"/>
              <a:gd name="T10" fmla="*/ 0 h 13"/>
              <a:gd name="T11" fmla="*/ 56 w 56"/>
              <a:gd name="T12" fmla="*/ 13 h 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3">
                <a:moveTo>
                  <a:pt x="56" y="11"/>
                </a:moveTo>
                <a:lnTo>
                  <a:pt x="51" y="13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20" name="Line 126"/>
          <p:cNvSpPr>
            <a:spLocks noChangeShapeType="1"/>
          </p:cNvSpPr>
          <p:nvPr/>
        </p:nvSpPr>
        <p:spPr bwMode="auto">
          <a:xfrm flipV="1">
            <a:off x="3357563" y="3076159"/>
            <a:ext cx="0" cy="207962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1" name="Line 127"/>
          <p:cNvSpPr>
            <a:spLocks noChangeShapeType="1"/>
          </p:cNvSpPr>
          <p:nvPr/>
        </p:nvSpPr>
        <p:spPr bwMode="auto">
          <a:xfrm flipV="1">
            <a:off x="3227388" y="2817396"/>
            <a:ext cx="0" cy="233363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2" name="Line 128"/>
          <p:cNvSpPr>
            <a:spLocks noChangeShapeType="1"/>
          </p:cNvSpPr>
          <p:nvPr/>
        </p:nvSpPr>
        <p:spPr bwMode="auto">
          <a:xfrm flipV="1">
            <a:off x="3357563" y="2826921"/>
            <a:ext cx="0" cy="24923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3" name="Line 129"/>
          <p:cNvSpPr>
            <a:spLocks noChangeShapeType="1"/>
          </p:cNvSpPr>
          <p:nvPr/>
        </p:nvSpPr>
        <p:spPr bwMode="auto">
          <a:xfrm flipV="1">
            <a:off x="3643313" y="2995196"/>
            <a:ext cx="0" cy="242888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4" name="Line 130"/>
          <p:cNvSpPr>
            <a:spLocks noChangeShapeType="1"/>
          </p:cNvSpPr>
          <p:nvPr/>
        </p:nvSpPr>
        <p:spPr bwMode="auto">
          <a:xfrm flipV="1">
            <a:off x="3078163" y="2793584"/>
            <a:ext cx="0" cy="21907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5" name="Freeform 131"/>
          <p:cNvSpPr>
            <a:spLocks/>
          </p:cNvSpPr>
          <p:nvPr/>
        </p:nvSpPr>
        <p:spPr bwMode="auto">
          <a:xfrm>
            <a:off x="2544763" y="3004721"/>
            <a:ext cx="533400" cy="7938"/>
          </a:xfrm>
          <a:custGeom>
            <a:avLst/>
            <a:gdLst>
              <a:gd name="T0" fmla="*/ 1247807418 w 228"/>
              <a:gd name="T1" fmla="*/ 18568967 h 4"/>
              <a:gd name="T2" fmla="*/ 1138350463 w 228"/>
              <a:gd name="T3" fmla="*/ 0 h 4"/>
              <a:gd name="T4" fmla="*/ 0 w 228"/>
              <a:gd name="T5" fmla="*/ 0 h 4"/>
              <a:gd name="T6" fmla="*/ 0 60000 65536"/>
              <a:gd name="T7" fmla="*/ 0 60000 65536"/>
              <a:gd name="T8" fmla="*/ 0 60000 65536"/>
              <a:gd name="T9" fmla="*/ 0 w 228"/>
              <a:gd name="T10" fmla="*/ 0 h 4"/>
              <a:gd name="T11" fmla="*/ 228 w 228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" h="4">
                <a:moveTo>
                  <a:pt x="228" y="4"/>
                </a:moveTo>
                <a:lnTo>
                  <a:pt x="208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26" name="Line 132"/>
          <p:cNvSpPr>
            <a:spLocks noChangeShapeType="1"/>
          </p:cNvSpPr>
          <p:nvPr/>
        </p:nvSpPr>
        <p:spPr bwMode="auto">
          <a:xfrm flipV="1">
            <a:off x="2544763" y="2793584"/>
            <a:ext cx="0" cy="211137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7" name="Freeform 133"/>
          <p:cNvSpPr>
            <a:spLocks/>
          </p:cNvSpPr>
          <p:nvPr/>
        </p:nvSpPr>
        <p:spPr bwMode="auto">
          <a:xfrm>
            <a:off x="2255838" y="3004721"/>
            <a:ext cx="288925" cy="149225"/>
          </a:xfrm>
          <a:custGeom>
            <a:avLst/>
            <a:gdLst>
              <a:gd name="T0" fmla="*/ 675896581 w 123"/>
              <a:gd name="T1" fmla="*/ 0 h 64"/>
              <a:gd name="T2" fmla="*/ 604459288 w 123"/>
              <a:gd name="T3" fmla="*/ 0 h 64"/>
              <a:gd name="T4" fmla="*/ 0 w 123"/>
              <a:gd name="T5" fmla="*/ 349088571 h 64"/>
              <a:gd name="T6" fmla="*/ 0 60000 65536"/>
              <a:gd name="T7" fmla="*/ 0 60000 65536"/>
              <a:gd name="T8" fmla="*/ 0 60000 65536"/>
              <a:gd name="T9" fmla="*/ 0 w 123"/>
              <a:gd name="T10" fmla="*/ 0 h 64"/>
              <a:gd name="T11" fmla="*/ 123 w 123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" h="64">
                <a:moveTo>
                  <a:pt x="123" y="0"/>
                </a:moveTo>
                <a:lnTo>
                  <a:pt x="110" y="0"/>
                </a:lnTo>
                <a:lnTo>
                  <a:pt x="0" y="64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28" name="Line 134"/>
          <p:cNvSpPr>
            <a:spLocks noChangeShapeType="1"/>
          </p:cNvSpPr>
          <p:nvPr/>
        </p:nvSpPr>
        <p:spPr bwMode="auto">
          <a:xfrm flipV="1">
            <a:off x="2544763" y="3004721"/>
            <a:ext cx="0" cy="26352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9" name="Line 135"/>
          <p:cNvSpPr>
            <a:spLocks noChangeShapeType="1"/>
          </p:cNvSpPr>
          <p:nvPr/>
        </p:nvSpPr>
        <p:spPr bwMode="auto">
          <a:xfrm flipV="1">
            <a:off x="3078163" y="3012659"/>
            <a:ext cx="0" cy="25082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0" name="Line 136"/>
          <p:cNvSpPr>
            <a:spLocks noChangeShapeType="1"/>
          </p:cNvSpPr>
          <p:nvPr/>
        </p:nvSpPr>
        <p:spPr bwMode="auto">
          <a:xfrm flipH="1" flipV="1">
            <a:off x="3078163" y="3012659"/>
            <a:ext cx="149225" cy="38100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1" name="Line 137"/>
          <p:cNvSpPr>
            <a:spLocks noChangeShapeType="1"/>
          </p:cNvSpPr>
          <p:nvPr/>
        </p:nvSpPr>
        <p:spPr bwMode="auto">
          <a:xfrm flipH="1" flipV="1">
            <a:off x="4735513" y="3007896"/>
            <a:ext cx="817562" cy="7778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2" name="Line 138"/>
          <p:cNvSpPr>
            <a:spLocks noChangeShapeType="1"/>
          </p:cNvSpPr>
          <p:nvPr/>
        </p:nvSpPr>
        <p:spPr bwMode="auto">
          <a:xfrm flipV="1">
            <a:off x="1992313" y="2799934"/>
            <a:ext cx="0" cy="211137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3" name="Freeform 139"/>
          <p:cNvSpPr>
            <a:spLocks/>
          </p:cNvSpPr>
          <p:nvPr/>
        </p:nvSpPr>
        <p:spPr bwMode="auto">
          <a:xfrm>
            <a:off x="1711325" y="3004721"/>
            <a:ext cx="280988" cy="536575"/>
          </a:xfrm>
          <a:custGeom>
            <a:avLst/>
            <a:gdLst>
              <a:gd name="T0" fmla="*/ 657329278 w 120"/>
              <a:gd name="T1" fmla="*/ 16372536 h 230"/>
              <a:gd name="T2" fmla="*/ 618986124 w 120"/>
              <a:gd name="T3" fmla="*/ 0 h 230"/>
              <a:gd name="T4" fmla="*/ 38343154 w 120"/>
              <a:gd name="T5" fmla="*/ 1118796202 h 230"/>
              <a:gd name="T6" fmla="*/ 0 w 120"/>
              <a:gd name="T7" fmla="*/ 1255235560 h 230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230"/>
              <a:gd name="T14" fmla="*/ 120 w 120"/>
              <a:gd name="T15" fmla="*/ 230 h 2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230">
                <a:moveTo>
                  <a:pt x="120" y="3"/>
                </a:moveTo>
                <a:lnTo>
                  <a:pt x="113" y="0"/>
                </a:lnTo>
                <a:lnTo>
                  <a:pt x="7" y="205"/>
                </a:lnTo>
                <a:lnTo>
                  <a:pt x="0" y="23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34" name="Line 140"/>
          <p:cNvSpPr>
            <a:spLocks noChangeShapeType="1"/>
          </p:cNvSpPr>
          <p:nvPr/>
        </p:nvSpPr>
        <p:spPr bwMode="auto">
          <a:xfrm flipV="1">
            <a:off x="2255838" y="3153946"/>
            <a:ext cx="0" cy="21907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5" name="Freeform 141"/>
          <p:cNvSpPr>
            <a:spLocks/>
          </p:cNvSpPr>
          <p:nvPr/>
        </p:nvSpPr>
        <p:spPr bwMode="auto">
          <a:xfrm>
            <a:off x="1992313" y="3011071"/>
            <a:ext cx="263525" cy="144463"/>
          </a:xfrm>
          <a:custGeom>
            <a:avLst/>
            <a:gdLst>
              <a:gd name="T0" fmla="*/ 616478258 w 113"/>
              <a:gd name="T1" fmla="*/ 332497905 h 62"/>
              <a:gd name="T2" fmla="*/ 605566458 w 113"/>
              <a:gd name="T3" fmla="*/ 337947888 h 62"/>
              <a:gd name="T4" fmla="*/ 0 w 113"/>
              <a:gd name="T5" fmla="*/ 0 h 62"/>
              <a:gd name="T6" fmla="*/ 0 60000 65536"/>
              <a:gd name="T7" fmla="*/ 0 60000 65536"/>
              <a:gd name="T8" fmla="*/ 0 60000 65536"/>
              <a:gd name="T9" fmla="*/ 0 w 113"/>
              <a:gd name="T10" fmla="*/ 0 h 62"/>
              <a:gd name="T11" fmla="*/ 113 w 113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62">
                <a:moveTo>
                  <a:pt x="113" y="61"/>
                </a:moveTo>
                <a:lnTo>
                  <a:pt x="111" y="62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36" name="Line 142"/>
          <p:cNvSpPr>
            <a:spLocks noChangeShapeType="1"/>
          </p:cNvSpPr>
          <p:nvPr/>
        </p:nvSpPr>
        <p:spPr bwMode="auto">
          <a:xfrm flipV="1">
            <a:off x="1992313" y="3011071"/>
            <a:ext cx="0" cy="23812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7" name="Line 143"/>
          <p:cNvSpPr>
            <a:spLocks noChangeShapeType="1"/>
          </p:cNvSpPr>
          <p:nvPr/>
        </p:nvSpPr>
        <p:spPr bwMode="auto">
          <a:xfrm flipV="1">
            <a:off x="2255838" y="2898359"/>
            <a:ext cx="0" cy="255587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8" name="Line 144"/>
          <p:cNvSpPr>
            <a:spLocks noChangeShapeType="1"/>
          </p:cNvSpPr>
          <p:nvPr/>
        </p:nvSpPr>
        <p:spPr bwMode="auto">
          <a:xfrm flipV="1">
            <a:off x="1566863" y="3679409"/>
            <a:ext cx="0" cy="515937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9" name="Line 145"/>
          <p:cNvSpPr>
            <a:spLocks noChangeShapeType="1"/>
          </p:cNvSpPr>
          <p:nvPr/>
        </p:nvSpPr>
        <p:spPr bwMode="auto">
          <a:xfrm flipV="1">
            <a:off x="1711325" y="3541296"/>
            <a:ext cx="0" cy="25558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0" name="Freeform 146"/>
          <p:cNvSpPr>
            <a:spLocks/>
          </p:cNvSpPr>
          <p:nvPr/>
        </p:nvSpPr>
        <p:spPr bwMode="auto">
          <a:xfrm>
            <a:off x="1566863" y="3541296"/>
            <a:ext cx="144462" cy="654050"/>
          </a:xfrm>
          <a:custGeom>
            <a:avLst/>
            <a:gdLst>
              <a:gd name="T0" fmla="*/ 337945549 w 62"/>
              <a:gd name="T1" fmla="*/ 0 h 279"/>
              <a:gd name="T2" fmla="*/ 59958720 w 62"/>
              <a:gd name="T3" fmla="*/ 1047452870 h 279"/>
              <a:gd name="T4" fmla="*/ 0 w 62"/>
              <a:gd name="T5" fmla="*/ 1530050344 h 279"/>
              <a:gd name="T6" fmla="*/ 0 60000 65536"/>
              <a:gd name="T7" fmla="*/ 0 60000 65536"/>
              <a:gd name="T8" fmla="*/ 0 60000 65536"/>
              <a:gd name="T9" fmla="*/ 0 w 62"/>
              <a:gd name="T10" fmla="*/ 0 h 279"/>
              <a:gd name="T11" fmla="*/ 62 w 62"/>
              <a:gd name="T12" fmla="*/ 279 h 2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279">
                <a:moveTo>
                  <a:pt x="62" y="0"/>
                </a:moveTo>
                <a:lnTo>
                  <a:pt x="11" y="191"/>
                </a:lnTo>
                <a:lnTo>
                  <a:pt x="0" y="279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1" name="Line 147"/>
          <p:cNvSpPr>
            <a:spLocks noChangeShapeType="1"/>
          </p:cNvSpPr>
          <p:nvPr/>
        </p:nvSpPr>
        <p:spPr bwMode="auto">
          <a:xfrm flipV="1">
            <a:off x="1711325" y="3179346"/>
            <a:ext cx="0" cy="36195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2" name="Line 148"/>
          <p:cNvSpPr>
            <a:spLocks noChangeShapeType="1"/>
          </p:cNvSpPr>
          <p:nvPr/>
        </p:nvSpPr>
        <p:spPr bwMode="auto">
          <a:xfrm flipV="1">
            <a:off x="1566863" y="4195346"/>
            <a:ext cx="0" cy="23495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3" name="Line 149"/>
          <p:cNvSpPr>
            <a:spLocks noChangeShapeType="1"/>
          </p:cNvSpPr>
          <p:nvPr/>
        </p:nvSpPr>
        <p:spPr bwMode="auto">
          <a:xfrm flipH="1">
            <a:off x="1438275" y="4195346"/>
            <a:ext cx="128588" cy="1216025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4" name="Freeform 150"/>
          <p:cNvSpPr>
            <a:spLocks/>
          </p:cNvSpPr>
          <p:nvPr/>
        </p:nvSpPr>
        <p:spPr bwMode="auto">
          <a:xfrm>
            <a:off x="1381125" y="5354221"/>
            <a:ext cx="112713" cy="112713"/>
          </a:xfrm>
          <a:custGeom>
            <a:avLst/>
            <a:gdLst>
              <a:gd name="T0" fmla="*/ 263675626 w 48"/>
              <a:gd name="T1" fmla="*/ 131838987 h 48"/>
              <a:gd name="T2" fmla="*/ 258183216 w 48"/>
              <a:gd name="T3" fmla="*/ 104372238 h 48"/>
              <a:gd name="T4" fmla="*/ 252688457 w 48"/>
              <a:gd name="T5" fmla="*/ 82397899 h 48"/>
              <a:gd name="T6" fmla="*/ 241703636 w 48"/>
              <a:gd name="T7" fmla="*/ 54933498 h 48"/>
              <a:gd name="T8" fmla="*/ 225224056 w 48"/>
              <a:gd name="T9" fmla="*/ 38451570 h 48"/>
              <a:gd name="T10" fmla="*/ 197757307 w 48"/>
              <a:gd name="T11" fmla="*/ 16479580 h 48"/>
              <a:gd name="T12" fmla="*/ 164798147 w 48"/>
              <a:gd name="T13" fmla="*/ 5492411 h 48"/>
              <a:gd name="T14" fmla="*/ 131838987 w 48"/>
              <a:gd name="T15" fmla="*/ 0 h 48"/>
              <a:gd name="T16" fmla="*/ 93385069 w 48"/>
              <a:gd name="T17" fmla="*/ 5492411 h 48"/>
              <a:gd name="T18" fmla="*/ 65918320 w 48"/>
              <a:gd name="T19" fmla="*/ 16479580 h 48"/>
              <a:gd name="T20" fmla="*/ 38451570 w 48"/>
              <a:gd name="T21" fmla="*/ 38451570 h 48"/>
              <a:gd name="T22" fmla="*/ 21971990 w 48"/>
              <a:gd name="T23" fmla="*/ 54933498 h 48"/>
              <a:gd name="T24" fmla="*/ 5492411 w 48"/>
              <a:gd name="T25" fmla="*/ 82397899 h 48"/>
              <a:gd name="T26" fmla="*/ 0 w 48"/>
              <a:gd name="T27" fmla="*/ 104372238 h 48"/>
              <a:gd name="T28" fmla="*/ 0 w 48"/>
              <a:gd name="T29" fmla="*/ 131838987 h 48"/>
              <a:gd name="T30" fmla="*/ 0 w 48"/>
              <a:gd name="T31" fmla="*/ 164798147 h 48"/>
              <a:gd name="T32" fmla="*/ 16479580 w 48"/>
              <a:gd name="T33" fmla="*/ 192262548 h 48"/>
              <a:gd name="T34" fmla="*/ 38451570 w 48"/>
              <a:gd name="T35" fmla="*/ 225224056 h 48"/>
              <a:gd name="T36" fmla="*/ 65918320 w 48"/>
              <a:gd name="T37" fmla="*/ 241703636 h 48"/>
              <a:gd name="T38" fmla="*/ 93385069 w 48"/>
              <a:gd name="T39" fmla="*/ 258183216 h 48"/>
              <a:gd name="T40" fmla="*/ 131838987 w 48"/>
              <a:gd name="T41" fmla="*/ 263675626 h 48"/>
              <a:gd name="T42" fmla="*/ 164798147 w 48"/>
              <a:gd name="T43" fmla="*/ 258183216 h 48"/>
              <a:gd name="T44" fmla="*/ 197757307 w 48"/>
              <a:gd name="T45" fmla="*/ 241703636 h 48"/>
              <a:gd name="T46" fmla="*/ 225224056 w 48"/>
              <a:gd name="T47" fmla="*/ 225224056 h 48"/>
              <a:gd name="T48" fmla="*/ 247196046 w 48"/>
              <a:gd name="T49" fmla="*/ 192262548 h 48"/>
              <a:gd name="T50" fmla="*/ 258183216 w 48"/>
              <a:gd name="T51" fmla="*/ 164798147 h 48"/>
              <a:gd name="T52" fmla="*/ 263675626 w 48"/>
              <a:gd name="T53" fmla="*/ 131838987 h 48"/>
              <a:gd name="T54" fmla="*/ 263675626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19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7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5" name="Freeform 151"/>
          <p:cNvSpPr>
            <a:spLocks/>
          </p:cNvSpPr>
          <p:nvPr/>
        </p:nvSpPr>
        <p:spPr bwMode="auto">
          <a:xfrm>
            <a:off x="1509713" y="4138196"/>
            <a:ext cx="112712" cy="112713"/>
          </a:xfrm>
          <a:custGeom>
            <a:avLst/>
            <a:gdLst>
              <a:gd name="T0" fmla="*/ 263673287 w 48"/>
              <a:gd name="T1" fmla="*/ 131838987 h 48"/>
              <a:gd name="T2" fmla="*/ 263673287 w 48"/>
              <a:gd name="T3" fmla="*/ 109864649 h 48"/>
              <a:gd name="T4" fmla="*/ 258180925 w 48"/>
              <a:gd name="T5" fmla="*/ 82397899 h 48"/>
              <a:gd name="T6" fmla="*/ 247193853 w 48"/>
              <a:gd name="T7" fmla="*/ 54933498 h 48"/>
              <a:gd name="T8" fmla="*/ 225222058 w 48"/>
              <a:gd name="T9" fmla="*/ 38451570 h 48"/>
              <a:gd name="T10" fmla="*/ 203247914 w 48"/>
              <a:gd name="T11" fmla="*/ 21971990 h 48"/>
              <a:gd name="T12" fmla="*/ 170289047 w 48"/>
              <a:gd name="T13" fmla="*/ 5492411 h 48"/>
              <a:gd name="T14" fmla="*/ 131837817 w 48"/>
              <a:gd name="T15" fmla="*/ 0 h 48"/>
              <a:gd name="T16" fmla="*/ 98876602 w 48"/>
              <a:gd name="T17" fmla="*/ 5492411 h 48"/>
              <a:gd name="T18" fmla="*/ 71412445 w 48"/>
              <a:gd name="T19" fmla="*/ 21971990 h 48"/>
              <a:gd name="T20" fmla="*/ 43945939 w 48"/>
              <a:gd name="T21" fmla="*/ 38451570 h 48"/>
              <a:gd name="T22" fmla="*/ 27466506 w 48"/>
              <a:gd name="T23" fmla="*/ 54933498 h 48"/>
              <a:gd name="T24" fmla="*/ 10987072 w 48"/>
              <a:gd name="T25" fmla="*/ 82397899 h 48"/>
              <a:gd name="T26" fmla="*/ 5492362 w 48"/>
              <a:gd name="T27" fmla="*/ 109864649 h 48"/>
              <a:gd name="T28" fmla="*/ 0 w 48"/>
              <a:gd name="T29" fmla="*/ 131838987 h 48"/>
              <a:gd name="T30" fmla="*/ 5492362 w 48"/>
              <a:gd name="T31" fmla="*/ 164798147 h 48"/>
              <a:gd name="T32" fmla="*/ 21971796 w 48"/>
              <a:gd name="T33" fmla="*/ 197757307 h 48"/>
              <a:gd name="T34" fmla="*/ 43945939 w 48"/>
              <a:gd name="T35" fmla="*/ 225224056 h 48"/>
              <a:gd name="T36" fmla="*/ 71412445 w 48"/>
              <a:gd name="T37" fmla="*/ 247196046 h 48"/>
              <a:gd name="T38" fmla="*/ 98876602 w 48"/>
              <a:gd name="T39" fmla="*/ 258183216 h 48"/>
              <a:gd name="T40" fmla="*/ 131837817 w 48"/>
              <a:gd name="T41" fmla="*/ 263675626 h 48"/>
              <a:gd name="T42" fmla="*/ 170289047 w 48"/>
              <a:gd name="T43" fmla="*/ 258183216 h 48"/>
              <a:gd name="T44" fmla="*/ 203247914 w 48"/>
              <a:gd name="T45" fmla="*/ 247196046 h 48"/>
              <a:gd name="T46" fmla="*/ 225222058 w 48"/>
              <a:gd name="T47" fmla="*/ 225224056 h 48"/>
              <a:gd name="T48" fmla="*/ 252686215 w 48"/>
              <a:gd name="T49" fmla="*/ 197757307 h 48"/>
              <a:gd name="T50" fmla="*/ 263673287 w 48"/>
              <a:gd name="T51" fmla="*/ 164798147 h 48"/>
              <a:gd name="T52" fmla="*/ 263673287 w 48"/>
              <a:gd name="T53" fmla="*/ 131838987 h 48"/>
              <a:gd name="T54" fmla="*/ 263673287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20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lnTo>
                  <a:pt x="37" y="4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4"/>
                </a:lnTo>
                <a:lnTo>
                  <a:pt x="8" y="7"/>
                </a:lnTo>
                <a:lnTo>
                  <a:pt x="5" y="10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0"/>
                </a:lnTo>
                <a:lnTo>
                  <a:pt x="4" y="36"/>
                </a:lnTo>
                <a:lnTo>
                  <a:pt x="8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6" name="Freeform 152"/>
          <p:cNvSpPr>
            <a:spLocks/>
          </p:cNvSpPr>
          <p:nvPr/>
        </p:nvSpPr>
        <p:spPr bwMode="auto">
          <a:xfrm>
            <a:off x="1655763" y="3485734"/>
            <a:ext cx="111125" cy="112712"/>
          </a:xfrm>
          <a:custGeom>
            <a:avLst/>
            <a:gdLst>
              <a:gd name="T0" fmla="*/ 259960732 w 48"/>
              <a:gd name="T1" fmla="*/ 131837817 h 48"/>
              <a:gd name="T2" fmla="*/ 254545703 w 48"/>
              <a:gd name="T3" fmla="*/ 104371312 h 48"/>
              <a:gd name="T4" fmla="*/ 249128359 w 48"/>
              <a:gd name="T5" fmla="*/ 82397168 h 48"/>
              <a:gd name="T6" fmla="*/ 232880958 w 48"/>
              <a:gd name="T7" fmla="*/ 60425373 h 48"/>
              <a:gd name="T8" fmla="*/ 222050901 w 48"/>
              <a:gd name="T9" fmla="*/ 43945939 h 48"/>
              <a:gd name="T10" fmla="*/ 189553784 w 48"/>
              <a:gd name="T11" fmla="*/ 16479434 h 48"/>
              <a:gd name="T12" fmla="*/ 162476326 w 48"/>
              <a:gd name="T13" fmla="*/ 5492362 h 48"/>
              <a:gd name="T14" fmla="*/ 129981523 w 48"/>
              <a:gd name="T15" fmla="*/ 0 h 48"/>
              <a:gd name="T16" fmla="*/ 92069378 w 48"/>
              <a:gd name="T17" fmla="*/ 5492362 h 48"/>
              <a:gd name="T18" fmla="*/ 59574576 w 48"/>
              <a:gd name="T19" fmla="*/ 16479434 h 48"/>
              <a:gd name="T20" fmla="*/ 37909831 w 48"/>
              <a:gd name="T21" fmla="*/ 43945939 h 48"/>
              <a:gd name="T22" fmla="*/ 16247401 w 48"/>
              <a:gd name="T23" fmla="*/ 60425373 h 48"/>
              <a:gd name="T24" fmla="*/ 5415029 w 48"/>
              <a:gd name="T25" fmla="*/ 82397168 h 48"/>
              <a:gd name="T26" fmla="*/ 0 w 48"/>
              <a:gd name="T27" fmla="*/ 104371312 h 48"/>
              <a:gd name="T28" fmla="*/ 0 w 48"/>
              <a:gd name="T29" fmla="*/ 131837817 h 48"/>
              <a:gd name="T30" fmla="*/ 5415029 w 48"/>
              <a:gd name="T31" fmla="*/ 170289047 h 48"/>
              <a:gd name="T32" fmla="*/ 16247401 w 48"/>
              <a:gd name="T33" fmla="*/ 197755552 h 48"/>
              <a:gd name="T34" fmla="*/ 37909831 w 48"/>
              <a:gd name="T35" fmla="*/ 225222058 h 48"/>
              <a:gd name="T36" fmla="*/ 59574576 w 48"/>
              <a:gd name="T37" fmla="*/ 252686215 h 48"/>
              <a:gd name="T38" fmla="*/ 92069378 w 48"/>
              <a:gd name="T39" fmla="*/ 263673287 h 48"/>
              <a:gd name="T40" fmla="*/ 129981523 w 48"/>
              <a:gd name="T41" fmla="*/ 263673287 h 48"/>
              <a:gd name="T42" fmla="*/ 162476326 w 48"/>
              <a:gd name="T43" fmla="*/ 263673287 h 48"/>
              <a:gd name="T44" fmla="*/ 189553784 w 48"/>
              <a:gd name="T45" fmla="*/ 252686215 h 48"/>
              <a:gd name="T46" fmla="*/ 222050901 w 48"/>
              <a:gd name="T47" fmla="*/ 225222058 h 48"/>
              <a:gd name="T48" fmla="*/ 243713331 w 48"/>
              <a:gd name="T49" fmla="*/ 197755552 h 48"/>
              <a:gd name="T50" fmla="*/ 254545703 w 48"/>
              <a:gd name="T51" fmla="*/ 170289047 h 48"/>
              <a:gd name="T52" fmla="*/ 259960732 w 48"/>
              <a:gd name="T53" fmla="*/ 131837817 h 48"/>
              <a:gd name="T54" fmla="*/ 259960732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19"/>
                </a:lnTo>
                <a:lnTo>
                  <a:pt x="46" y="15"/>
                </a:lnTo>
                <a:lnTo>
                  <a:pt x="43" y="11"/>
                </a:lnTo>
                <a:lnTo>
                  <a:pt x="41" y="8"/>
                </a:ln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8"/>
                </a:lnTo>
                <a:lnTo>
                  <a:pt x="3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3" y="36"/>
                </a:lnTo>
                <a:lnTo>
                  <a:pt x="7" y="41"/>
                </a:lnTo>
                <a:lnTo>
                  <a:pt x="11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5" y="46"/>
                </a:lnTo>
                <a:lnTo>
                  <a:pt x="41" y="41"/>
                </a:lnTo>
                <a:lnTo>
                  <a:pt x="45" y="36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7" name="Freeform 153"/>
          <p:cNvSpPr>
            <a:spLocks/>
          </p:cNvSpPr>
          <p:nvPr/>
        </p:nvSpPr>
        <p:spPr bwMode="auto">
          <a:xfrm>
            <a:off x="1935163" y="2955509"/>
            <a:ext cx="112712" cy="111125"/>
          </a:xfrm>
          <a:custGeom>
            <a:avLst/>
            <a:gdLst>
              <a:gd name="T0" fmla="*/ 263673287 w 48"/>
              <a:gd name="T1" fmla="*/ 129981523 h 48"/>
              <a:gd name="T2" fmla="*/ 258180925 w 48"/>
              <a:gd name="T3" fmla="*/ 108316779 h 48"/>
              <a:gd name="T4" fmla="*/ 252686215 w 48"/>
              <a:gd name="T5" fmla="*/ 81237005 h 48"/>
              <a:gd name="T6" fmla="*/ 241701491 w 48"/>
              <a:gd name="T7" fmla="*/ 64989604 h 48"/>
              <a:gd name="T8" fmla="*/ 225222058 w 48"/>
              <a:gd name="T9" fmla="*/ 37909831 h 48"/>
              <a:gd name="T10" fmla="*/ 197755552 w 48"/>
              <a:gd name="T11" fmla="*/ 16247401 h 48"/>
              <a:gd name="T12" fmla="*/ 164796685 w 48"/>
              <a:gd name="T13" fmla="*/ 5415029 h 48"/>
              <a:gd name="T14" fmla="*/ 131837817 w 48"/>
              <a:gd name="T15" fmla="*/ 0 h 48"/>
              <a:gd name="T16" fmla="*/ 93384240 w 48"/>
              <a:gd name="T17" fmla="*/ 5415029 h 48"/>
              <a:gd name="T18" fmla="*/ 65917735 w 48"/>
              <a:gd name="T19" fmla="*/ 16247401 h 48"/>
              <a:gd name="T20" fmla="*/ 38451229 w 48"/>
              <a:gd name="T21" fmla="*/ 37909831 h 48"/>
              <a:gd name="T22" fmla="*/ 21971796 w 48"/>
              <a:gd name="T23" fmla="*/ 64989604 h 48"/>
              <a:gd name="T24" fmla="*/ 10987072 w 48"/>
              <a:gd name="T25" fmla="*/ 81237005 h 48"/>
              <a:gd name="T26" fmla="*/ 0 w 48"/>
              <a:gd name="T27" fmla="*/ 108316779 h 48"/>
              <a:gd name="T28" fmla="*/ 0 w 48"/>
              <a:gd name="T29" fmla="*/ 129981523 h 48"/>
              <a:gd name="T30" fmla="*/ 5492362 w 48"/>
              <a:gd name="T31" fmla="*/ 167891354 h 48"/>
              <a:gd name="T32" fmla="*/ 21971796 w 48"/>
              <a:gd name="T33" fmla="*/ 200386156 h 48"/>
              <a:gd name="T34" fmla="*/ 38451229 w 48"/>
              <a:gd name="T35" fmla="*/ 222050901 h 48"/>
              <a:gd name="T36" fmla="*/ 65917735 w 48"/>
              <a:gd name="T37" fmla="*/ 249128359 h 48"/>
              <a:gd name="T38" fmla="*/ 93384240 w 48"/>
              <a:gd name="T39" fmla="*/ 259960732 h 48"/>
              <a:gd name="T40" fmla="*/ 131837817 w 48"/>
              <a:gd name="T41" fmla="*/ 259960732 h 48"/>
              <a:gd name="T42" fmla="*/ 164796685 w 48"/>
              <a:gd name="T43" fmla="*/ 259960732 h 48"/>
              <a:gd name="T44" fmla="*/ 197755552 w 48"/>
              <a:gd name="T45" fmla="*/ 249128359 h 48"/>
              <a:gd name="T46" fmla="*/ 225222058 w 48"/>
              <a:gd name="T47" fmla="*/ 222050901 h 48"/>
              <a:gd name="T48" fmla="*/ 247193853 w 48"/>
              <a:gd name="T49" fmla="*/ 200386156 h 48"/>
              <a:gd name="T50" fmla="*/ 258180925 w 48"/>
              <a:gd name="T51" fmla="*/ 167891354 h 48"/>
              <a:gd name="T52" fmla="*/ 263673287 w 48"/>
              <a:gd name="T53" fmla="*/ 129981523 h 48"/>
              <a:gd name="T54" fmla="*/ 263673287 w 48"/>
              <a:gd name="T55" fmla="*/ 129981523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20"/>
                </a:lnTo>
                <a:lnTo>
                  <a:pt x="46" y="15"/>
                </a:lnTo>
                <a:lnTo>
                  <a:pt x="44" y="12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5"/>
                </a:lnTo>
                <a:lnTo>
                  <a:pt x="0" y="20"/>
                </a:lnTo>
                <a:lnTo>
                  <a:pt x="0" y="24"/>
                </a:lnTo>
                <a:lnTo>
                  <a:pt x="1" y="31"/>
                </a:lnTo>
                <a:lnTo>
                  <a:pt x="4" y="37"/>
                </a:lnTo>
                <a:lnTo>
                  <a:pt x="7" y="41"/>
                </a:lnTo>
                <a:lnTo>
                  <a:pt x="12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6" y="46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8" name="Freeform 154"/>
          <p:cNvSpPr>
            <a:spLocks/>
          </p:cNvSpPr>
          <p:nvPr/>
        </p:nvSpPr>
        <p:spPr bwMode="auto">
          <a:xfrm>
            <a:off x="2195513" y="3101559"/>
            <a:ext cx="112712" cy="111125"/>
          </a:xfrm>
          <a:custGeom>
            <a:avLst/>
            <a:gdLst>
              <a:gd name="T0" fmla="*/ 263673287 w 48"/>
              <a:gd name="T1" fmla="*/ 127214481 h 47"/>
              <a:gd name="T2" fmla="*/ 258180925 w 48"/>
              <a:gd name="T3" fmla="*/ 99560907 h 47"/>
              <a:gd name="T4" fmla="*/ 252686215 w 48"/>
              <a:gd name="T5" fmla="*/ 77435210 h 47"/>
              <a:gd name="T6" fmla="*/ 241701491 w 48"/>
              <a:gd name="T7" fmla="*/ 55311878 h 47"/>
              <a:gd name="T8" fmla="*/ 219727348 w 48"/>
              <a:gd name="T9" fmla="*/ 38718787 h 47"/>
              <a:gd name="T10" fmla="*/ 197755552 w 48"/>
              <a:gd name="T11" fmla="*/ 11062848 h 47"/>
              <a:gd name="T12" fmla="*/ 164796685 w 48"/>
              <a:gd name="T13" fmla="*/ 0 h 47"/>
              <a:gd name="T14" fmla="*/ 131837817 w 48"/>
              <a:gd name="T15" fmla="*/ 0 h 47"/>
              <a:gd name="T16" fmla="*/ 93384240 w 48"/>
              <a:gd name="T17" fmla="*/ 0 h 47"/>
              <a:gd name="T18" fmla="*/ 65917735 w 48"/>
              <a:gd name="T19" fmla="*/ 11062848 h 47"/>
              <a:gd name="T20" fmla="*/ 38451229 w 48"/>
              <a:gd name="T21" fmla="*/ 38718787 h 47"/>
              <a:gd name="T22" fmla="*/ 21971796 w 48"/>
              <a:gd name="T23" fmla="*/ 55311878 h 47"/>
              <a:gd name="T24" fmla="*/ 5492362 w 48"/>
              <a:gd name="T25" fmla="*/ 77435210 h 47"/>
              <a:gd name="T26" fmla="*/ 0 w 48"/>
              <a:gd name="T27" fmla="*/ 99560907 h 47"/>
              <a:gd name="T28" fmla="*/ 0 w 48"/>
              <a:gd name="T29" fmla="*/ 127214481 h 47"/>
              <a:gd name="T30" fmla="*/ 0 w 48"/>
              <a:gd name="T31" fmla="*/ 165933269 h 47"/>
              <a:gd name="T32" fmla="*/ 10987072 w 48"/>
              <a:gd name="T33" fmla="*/ 199119449 h 47"/>
              <a:gd name="T34" fmla="*/ 38451229 w 48"/>
              <a:gd name="T35" fmla="*/ 221242782 h 47"/>
              <a:gd name="T36" fmla="*/ 65917735 w 48"/>
              <a:gd name="T37" fmla="*/ 248898721 h 47"/>
              <a:gd name="T38" fmla="*/ 93384240 w 48"/>
              <a:gd name="T39" fmla="*/ 259961569 h 47"/>
              <a:gd name="T40" fmla="*/ 131837817 w 48"/>
              <a:gd name="T41" fmla="*/ 259961569 h 47"/>
              <a:gd name="T42" fmla="*/ 164796685 w 48"/>
              <a:gd name="T43" fmla="*/ 259961569 h 47"/>
              <a:gd name="T44" fmla="*/ 197755552 w 48"/>
              <a:gd name="T45" fmla="*/ 248898721 h 47"/>
              <a:gd name="T46" fmla="*/ 219727348 w 48"/>
              <a:gd name="T47" fmla="*/ 221242782 h 47"/>
              <a:gd name="T48" fmla="*/ 247193853 w 48"/>
              <a:gd name="T49" fmla="*/ 199119449 h 47"/>
              <a:gd name="T50" fmla="*/ 258180925 w 48"/>
              <a:gd name="T51" fmla="*/ 165933269 h 47"/>
              <a:gd name="T52" fmla="*/ 263673287 w 48"/>
              <a:gd name="T53" fmla="*/ 127214481 h 47"/>
              <a:gd name="T54" fmla="*/ 263673287 w 48"/>
              <a:gd name="T55" fmla="*/ 127214481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8" y="23"/>
                </a:move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0" y="7"/>
                </a:lnTo>
                <a:lnTo>
                  <a:pt x="36" y="2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2" y="36"/>
                </a:lnTo>
                <a:lnTo>
                  <a:pt x="7" y="40"/>
                </a:lnTo>
                <a:lnTo>
                  <a:pt x="12" y="45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6" y="45"/>
                </a:lnTo>
                <a:lnTo>
                  <a:pt x="40" y="40"/>
                </a:lnTo>
                <a:lnTo>
                  <a:pt x="45" y="36"/>
                </a:lnTo>
                <a:lnTo>
                  <a:pt x="47" y="30"/>
                </a:lnTo>
                <a:lnTo>
                  <a:pt x="48" y="23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9" name="Freeform 155"/>
          <p:cNvSpPr>
            <a:spLocks/>
          </p:cNvSpPr>
          <p:nvPr/>
        </p:nvSpPr>
        <p:spPr bwMode="auto">
          <a:xfrm>
            <a:off x="3021013" y="2957096"/>
            <a:ext cx="112712" cy="112713"/>
          </a:xfrm>
          <a:custGeom>
            <a:avLst/>
            <a:gdLst>
              <a:gd name="T0" fmla="*/ 263673287 w 48"/>
              <a:gd name="T1" fmla="*/ 131838987 h 48"/>
              <a:gd name="T2" fmla="*/ 263673287 w 48"/>
              <a:gd name="T3" fmla="*/ 109864649 h 48"/>
              <a:gd name="T4" fmla="*/ 252686215 w 48"/>
              <a:gd name="T5" fmla="*/ 82397899 h 48"/>
              <a:gd name="T6" fmla="*/ 241701491 w 48"/>
              <a:gd name="T7" fmla="*/ 60425909 h 48"/>
              <a:gd name="T8" fmla="*/ 225222058 w 48"/>
              <a:gd name="T9" fmla="*/ 38451570 h 48"/>
              <a:gd name="T10" fmla="*/ 197755552 w 48"/>
              <a:gd name="T11" fmla="*/ 21971990 h 48"/>
              <a:gd name="T12" fmla="*/ 164796685 w 48"/>
              <a:gd name="T13" fmla="*/ 5492411 h 48"/>
              <a:gd name="T14" fmla="*/ 131837817 w 48"/>
              <a:gd name="T15" fmla="*/ 0 h 48"/>
              <a:gd name="T16" fmla="*/ 98876602 w 48"/>
              <a:gd name="T17" fmla="*/ 5492411 h 48"/>
              <a:gd name="T18" fmla="*/ 65917735 w 48"/>
              <a:gd name="T19" fmla="*/ 21971990 h 48"/>
              <a:gd name="T20" fmla="*/ 32958867 w 48"/>
              <a:gd name="T21" fmla="*/ 38451570 h 48"/>
              <a:gd name="T22" fmla="*/ 21971796 w 48"/>
              <a:gd name="T23" fmla="*/ 60425909 h 48"/>
              <a:gd name="T24" fmla="*/ 10987072 w 48"/>
              <a:gd name="T25" fmla="*/ 82397899 h 48"/>
              <a:gd name="T26" fmla="*/ 5492362 w 48"/>
              <a:gd name="T27" fmla="*/ 109864649 h 48"/>
              <a:gd name="T28" fmla="*/ 0 w 48"/>
              <a:gd name="T29" fmla="*/ 131838987 h 48"/>
              <a:gd name="T30" fmla="*/ 5492362 w 48"/>
              <a:gd name="T31" fmla="*/ 170290558 h 48"/>
              <a:gd name="T32" fmla="*/ 16479434 w 48"/>
              <a:gd name="T33" fmla="*/ 203249717 h 48"/>
              <a:gd name="T34" fmla="*/ 32958867 w 48"/>
              <a:gd name="T35" fmla="*/ 225224056 h 48"/>
              <a:gd name="T36" fmla="*/ 65917735 w 48"/>
              <a:gd name="T37" fmla="*/ 247196046 h 48"/>
              <a:gd name="T38" fmla="*/ 98876602 w 48"/>
              <a:gd name="T39" fmla="*/ 258183216 h 48"/>
              <a:gd name="T40" fmla="*/ 131837817 w 48"/>
              <a:gd name="T41" fmla="*/ 263675626 h 48"/>
              <a:gd name="T42" fmla="*/ 164796685 w 48"/>
              <a:gd name="T43" fmla="*/ 258183216 h 48"/>
              <a:gd name="T44" fmla="*/ 197755552 w 48"/>
              <a:gd name="T45" fmla="*/ 247196046 h 48"/>
              <a:gd name="T46" fmla="*/ 225222058 w 48"/>
              <a:gd name="T47" fmla="*/ 225224056 h 48"/>
              <a:gd name="T48" fmla="*/ 241701491 w 48"/>
              <a:gd name="T49" fmla="*/ 203249717 h 48"/>
              <a:gd name="T50" fmla="*/ 263673287 w 48"/>
              <a:gd name="T51" fmla="*/ 170290558 h 48"/>
              <a:gd name="T52" fmla="*/ 263673287 w 48"/>
              <a:gd name="T53" fmla="*/ 131838987 h 48"/>
              <a:gd name="T54" fmla="*/ 263673287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20"/>
                </a:lnTo>
                <a:lnTo>
                  <a:pt x="46" y="15"/>
                </a:lnTo>
                <a:lnTo>
                  <a:pt x="44" y="11"/>
                </a:lnTo>
                <a:lnTo>
                  <a:pt x="41" y="7"/>
                </a:lnTo>
                <a:lnTo>
                  <a:pt x="36" y="4"/>
                </a:lnTo>
                <a:lnTo>
                  <a:pt x="30" y="1"/>
                </a:lnTo>
                <a:lnTo>
                  <a:pt x="24" y="0"/>
                </a:lnTo>
                <a:lnTo>
                  <a:pt x="18" y="1"/>
                </a:lnTo>
                <a:lnTo>
                  <a:pt x="12" y="4"/>
                </a:lnTo>
                <a:lnTo>
                  <a:pt x="6" y="7"/>
                </a:lnTo>
                <a:lnTo>
                  <a:pt x="4" y="11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6" y="41"/>
                </a:lnTo>
                <a:lnTo>
                  <a:pt x="12" y="45"/>
                </a:lnTo>
                <a:lnTo>
                  <a:pt x="18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1" y="41"/>
                </a:lnTo>
                <a:lnTo>
                  <a:pt x="44" y="37"/>
                </a:lnTo>
                <a:lnTo>
                  <a:pt x="48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0" name="Freeform 156"/>
          <p:cNvSpPr>
            <a:spLocks/>
          </p:cNvSpPr>
          <p:nvPr/>
        </p:nvSpPr>
        <p:spPr bwMode="auto">
          <a:xfrm>
            <a:off x="3170238" y="2995196"/>
            <a:ext cx="112712" cy="111125"/>
          </a:xfrm>
          <a:custGeom>
            <a:avLst/>
            <a:gdLst>
              <a:gd name="T0" fmla="*/ 263673287 w 48"/>
              <a:gd name="T1" fmla="*/ 129981523 h 48"/>
              <a:gd name="T2" fmla="*/ 263673287 w 48"/>
              <a:gd name="T3" fmla="*/ 102901750 h 48"/>
              <a:gd name="T4" fmla="*/ 247193853 w 48"/>
              <a:gd name="T5" fmla="*/ 81237005 h 48"/>
              <a:gd name="T6" fmla="*/ 241701491 w 48"/>
              <a:gd name="T7" fmla="*/ 59574576 h 48"/>
              <a:gd name="T8" fmla="*/ 225222058 w 48"/>
              <a:gd name="T9" fmla="*/ 37909831 h 48"/>
              <a:gd name="T10" fmla="*/ 192260842 w 48"/>
              <a:gd name="T11" fmla="*/ 16247401 h 48"/>
              <a:gd name="T12" fmla="*/ 170289047 w 48"/>
              <a:gd name="T13" fmla="*/ 0 h 48"/>
              <a:gd name="T14" fmla="*/ 131837817 w 48"/>
              <a:gd name="T15" fmla="*/ 0 h 48"/>
              <a:gd name="T16" fmla="*/ 93384240 w 48"/>
              <a:gd name="T17" fmla="*/ 0 h 48"/>
              <a:gd name="T18" fmla="*/ 65917735 w 48"/>
              <a:gd name="T19" fmla="*/ 16247401 h 48"/>
              <a:gd name="T20" fmla="*/ 32958867 w 48"/>
              <a:gd name="T21" fmla="*/ 37909831 h 48"/>
              <a:gd name="T22" fmla="*/ 16479434 w 48"/>
              <a:gd name="T23" fmla="*/ 59574576 h 48"/>
              <a:gd name="T24" fmla="*/ 10987072 w 48"/>
              <a:gd name="T25" fmla="*/ 81237005 h 48"/>
              <a:gd name="T26" fmla="*/ 0 w 48"/>
              <a:gd name="T27" fmla="*/ 102901750 h 48"/>
              <a:gd name="T28" fmla="*/ 0 w 48"/>
              <a:gd name="T29" fmla="*/ 129981523 h 48"/>
              <a:gd name="T30" fmla="*/ 5492362 w 48"/>
              <a:gd name="T31" fmla="*/ 162476326 h 48"/>
              <a:gd name="T32" fmla="*/ 16479434 w 48"/>
              <a:gd name="T33" fmla="*/ 194971128 h 48"/>
              <a:gd name="T34" fmla="*/ 32958867 w 48"/>
              <a:gd name="T35" fmla="*/ 222050901 h 48"/>
              <a:gd name="T36" fmla="*/ 65917735 w 48"/>
              <a:gd name="T37" fmla="*/ 243713331 h 48"/>
              <a:gd name="T38" fmla="*/ 93384240 w 48"/>
              <a:gd name="T39" fmla="*/ 254545703 h 48"/>
              <a:gd name="T40" fmla="*/ 131837817 w 48"/>
              <a:gd name="T41" fmla="*/ 259960732 h 48"/>
              <a:gd name="T42" fmla="*/ 170289047 w 48"/>
              <a:gd name="T43" fmla="*/ 254545703 h 48"/>
              <a:gd name="T44" fmla="*/ 192260842 w 48"/>
              <a:gd name="T45" fmla="*/ 243713331 h 48"/>
              <a:gd name="T46" fmla="*/ 225222058 w 48"/>
              <a:gd name="T47" fmla="*/ 222050901 h 48"/>
              <a:gd name="T48" fmla="*/ 241701491 w 48"/>
              <a:gd name="T49" fmla="*/ 194971128 h 48"/>
              <a:gd name="T50" fmla="*/ 258180925 w 48"/>
              <a:gd name="T51" fmla="*/ 162476326 h 48"/>
              <a:gd name="T52" fmla="*/ 263673287 w 48"/>
              <a:gd name="T53" fmla="*/ 129981523 h 48"/>
              <a:gd name="T54" fmla="*/ 263673287 w 48"/>
              <a:gd name="T55" fmla="*/ 129981523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9"/>
                </a:lnTo>
                <a:lnTo>
                  <a:pt x="45" y="15"/>
                </a:lnTo>
                <a:lnTo>
                  <a:pt x="44" y="11"/>
                </a:lnTo>
                <a:lnTo>
                  <a:pt x="41" y="7"/>
                </a:lnTo>
                <a:lnTo>
                  <a:pt x="35" y="3"/>
                </a:lnTo>
                <a:lnTo>
                  <a:pt x="31" y="0"/>
                </a:lnTo>
                <a:lnTo>
                  <a:pt x="24" y="0"/>
                </a:lnTo>
                <a:lnTo>
                  <a:pt x="17" y="0"/>
                </a:lnTo>
                <a:lnTo>
                  <a:pt x="12" y="3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6" y="41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1" y="47"/>
                </a:lnTo>
                <a:lnTo>
                  <a:pt x="35" y="45"/>
                </a:lnTo>
                <a:lnTo>
                  <a:pt x="41" y="41"/>
                </a:lnTo>
                <a:lnTo>
                  <a:pt x="44" y="36"/>
                </a:lnTo>
                <a:lnTo>
                  <a:pt x="47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1" name="Freeform 157"/>
          <p:cNvSpPr>
            <a:spLocks/>
          </p:cNvSpPr>
          <p:nvPr/>
        </p:nvSpPr>
        <p:spPr bwMode="auto">
          <a:xfrm>
            <a:off x="3302000" y="3020596"/>
            <a:ext cx="112713" cy="112713"/>
          </a:xfrm>
          <a:custGeom>
            <a:avLst/>
            <a:gdLst>
              <a:gd name="T0" fmla="*/ 263675626 w 48"/>
              <a:gd name="T1" fmla="*/ 131838987 h 48"/>
              <a:gd name="T2" fmla="*/ 263675626 w 48"/>
              <a:gd name="T3" fmla="*/ 104372238 h 48"/>
              <a:gd name="T4" fmla="*/ 258183216 w 48"/>
              <a:gd name="T5" fmla="*/ 76905489 h 48"/>
              <a:gd name="T6" fmla="*/ 241703636 w 48"/>
              <a:gd name="T7" fmla="*/ 60425909 h 48"/>
              <a:gd name="T8" fmla="*/ 225224056 w 48"/>
              <a:gd name="T9" fmla="*/ 43946329 h 48"/>
              <a:gd name="T10" fmla="*/ 197757307 w 48"/>
              <a:gd name="T11" fmla="*/ 16479580 h 48"/>
              <a:gd name="T12" fmla="*/ 170290558 w 48"/>
              <a:gd name="T13" fmla="*/ 5492411 h 48"/>
              <a:gd name="T14" fmla="*/ 131838987 w 48"/>
              <a:gd name="T15" fmla="*/ 0 h 48"/>
              <a:gd name="T16" fmla="*/ 98877479 w 48"/>
              <a:gd name="T17" fmla="*/ 5492411 h 48"/>
              <a:gd name="T18" fmla="*/ 65918320 w 48"/>
              <a:gd name="T19" fmla="*/ 16479580 h 48"/>
              <a:gd name="T20" fmla="*/ 38451570 w 48"/>
              <a:gd name="T21" fmla="*/ 43946329 h 48"/>
              <a:gd name="T22" fmla="*/ 21971990 w 48"/>
              <a:gd name="T23" fmla="*/ 60425909 h 48"/>
              <a:gd name="T24" fmla="*/ 10987169 w 48"/>
              <a:gd name="T25" fmla="*/ 76905489 h 48"/>
              <a:gd name="T26" fmla="*/ 5492411 w 48"/>
              <a:gd name="T27" fmla="*/ 104372238 h 48"/>
              <a:gd name="T28" fmla="*/ 0 w 48"/>
              <a:gd name="T29" fmla="*/ 131838987 h 48"/>
              <a:gd name="T30" fmla="*/ 5492411 w 48"/>
              <a:gd name="T31" fmla="*/ 164798147 h 48"/>
              <a:gd name="T32" fmla="*/ 16479580 w 48"/>
              <a:gd name="T33" fmla="*/ 197757307 h 48"/>
              <a:gd name="T34" fmla="*/ 38451570 w 48"/>
              <a:gd name="T35" fmla="*/ 225224056 h 48"/>
              <a:gd name="T36" fmla="*/ 65918320 w 48"/>
              <a:gd name="T37" fmla="*/ 247196046 h 48"/>
              <a:gd name="T38" fmla="*/ 98877479 w 48"/>
              <a:gd name="T39" fmla="*/ 263675626 h 48"/>
              <a:gd name="T40" fmla="*/ 131838987 w 48"/>
              <a:gd name="T41" fmla="*/ 263675626 h 48"/>
              <a:gd name="T42" fmla="*/ 170290558 w 48"/>
              <a:gd name="T43" fmla="*/ 263675626 h 48"/>
              <a:gd name="T44" fmla="*/ 197757307 w 48"/>
              <a:gd name="T45" fmla="*/ 247196046 h 48"/>
              <a:gd name="T46" fmla="*/ 225224056 w 48"/>
              <a:gd name="T47" fmla="*/ 225224056 h 48"/>
              <a:gd name="T48" fmla="*/ 241703636 w 48"/>
              <a:gd name="T49" fmla="*/ 197757307 h 48"/>
              <a:gd name="T50" fmla="*/ 263675626 w 48"/>
              <a:gd name="T51" fmla="*/ 164798147 h 48"/>
              <a:gd name="T52" fmla="*/ 263675626 w 48"/>
              <a:gd name="T53" fmla="*/ 131838987 h 48"/>
              <a:gd name="T54" fmla="*/ 263675626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9"/>
                </a:lnTo>
                <a:lnTo>
                  <a:pt x="47" y="14"/>
                </a:lnTo>
                <a:lnTo>
                  <a:pt x="44" y="11"/>
                </a:lnTo>
                <a:lnTo>
                  <a:pt x="41" y="8"/>
                </a:lnTo>
                <a:lnTo>
                  <a:pt x="36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7" y="8"/>
                </a:lnTo>
                <a:lnTo>
                  <a:pt x="4" y="11"/>
                </a:lnTo>
                <a:lnTo>
                  <a:pt x="2" y="14"/>
                </a:lnTo>
                <a:lnTo>
                  <a:pt x="1" y="19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7" y="41"/>
                </a:lnTo>
                <a:lnTo>
                  <a:pt x="12" y="45"/>
                </a:lnTo>
                <a:lnTo>
                  <a:pt x="18" y="48"/>
                </a:lnTo>
                <a:lnTo>
                  <a:pt x="24" y="48"/>
                </a:lnTo>
                <a:lnTo>
                  <a:pt x="31" y="48"/>
                </a:lnTo>
                <a:lnTo>
                  <a:pt x="36" y="45"/>
                </a:lnTo>
                <a:lnTo>
                  <a:pt x="41" y="41"/>
                </a:lnTo>
                <a:lnTo>
                  <a:pt x="44" y="36"/>
                </a:lnTo>
                <a:lnTo>
                  <a:pt x="48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2" name="Freeform 158"/>
          <p:cNvSpPr>
            <a:spLocks/>
          </p:cNvSpPr>
          <p:nvPr/>
        </p:nvSpPr>
        <p:spPr bwMode="auto">
          <a:xfrm>
            <a:off x="3578225" y="2936459"/>
            <a:ext cx="112713" cy="112712"/>
          </a:xfrm>
          <a:custGeom>
            <a:avLst/>
            <a:gdLst>
              <a:gd name="T0" fmla="*/ 263675626 w 48"/>
              <a:gd name="T1" fmla="*/ 131837817 h 48"/>
              <a:gd name="T2" fmla="*/ 263675626 w 48"/>
              <a:gd name="T3" fmla="*/ 109863674 h 48"/>
              <a:gd name="T4" fmla="*/ 252688457 w 48"/>
              <a:gd name="T5" fmla="*/ 82397168 h 48"/>
              <a:gd name="T6" fmla="*/ 241703636 w 48"/>
              <a:gd name="T7" fmla="*/ 54933011 h 48"/>
              <a:gd name="T8" fmla="*/ 225224056 w 48"/>
              <a:gd name="T9" fmla="*/ 38451229 h 48"/>
              <a:gd name="T10" fmla="*/ 197757307 w 48"/>
              <a:gd name="T11" fmla="*/ 16479434 h 48"/>
              <a:gd name="T12" fmla="*/ 164798147 w 48"/>
              <a:gd name="T13" fmla="*/ 5492362 h 48"/>
              <a:gd name="T14" fmla="*/ 131838987 w 48"/>
              <a:gd name="T15" fmla="*/ 0 h 48"/>
              <a:gd name="T16" fmla="*/ 98877479 w 48"/>
              <a:gd name="T17" fmla="*/ 5492362 h 48"/>
              <a:gd name="T18" fmla="*/ 65918320 w 48"/>
              <a:gd name="T19" fmla="*/ 16479434 h 48"/>
              <a:gd name="T20" fmla="*/ 32959160 w 48"/>
              <a:gd name="T21" fmla="*/ 38451229 h 48"/>
              <a:gd name="T22" fmla="*/ 21971990 w 48"/>
              <a:gd name="T23" fmla="*/ 54933011 h 48"/>
              <a:gd name="T24" fmla="*/ 10987169 w 48"/>
              <a:gd name="T25" fmla="*/ 82397168 h 48"/>
              <a:gd name="T26" fmla="*/ 5492411 w 48"/>
              <a:gd name="T27" fmla="*/ 109863674 h 48"/>
              <a:gd name="T28" fmla="*/ 0 w 48"/>
              <a:gd name="T29" fmla="*/ 131837817 h 48"/>
              <a:gd name="T30" fmla="*/ 5492411 w 48"/>
              <a:gd name="T31" fmla="*/ 164796685 h 48"/>
              <a:gd name="T32" fmla="*/ 16479580 w 48"/>
              <a:gd name="T33" fmla="*/ 197755552 h 48"/>
              <a:gd name="T34" fmla="*/ 32959160 w 48"/>
              <a:gd name="T35" fmla="*/ 225222058 h 48"/>
              <a:gd name="T36" fmla="*/ 65918320 w 48"/>
              <a:gd name="T37" fmla="*/ 247193853 h 48"/>
              <a:gd name="T38" fmla="*/ 98877479 w 48"/>
              <a:gd name="T39" fmla="*/ 258180925 h 48"/>
              <a:gd name="T40" fmla="*/ 131838987 w 48"/>
              <a:gd name="T41" fmla="*/ 263673287 h 48"/>
              <a:gd name="T42" fmla="*/ 164798147 w 48"/>
              <a:gd name="T43" fmla="*/ 258180925 h 48"/>
              <a:gd name="T44" fmla="*/ 197757307 w 48"/>
              <a:gd name="T45" fmla="*/ 247193853 h 48"/>
              <a:gd name="T46" fmla="*/ 225224056 w 48"/>
              <a:gd name="T47" fmla="*/ 225222058 h 48"/>
              <a:gd name="T48" fmla="*/ 241703636 w 48"/>
              <a:gd name="T49" fmla="*/ 197755552 h 48"/>
              <a:gd name="T50" fmla="*/ 252688457 w 48"/>
              <a:gd name="T51" fmla="*/ 164796685 h 48"/>
              <a:gd name="T52" fmla="*/ 263675626 w 48"/>
              <a:gd name="T53" fmla="*/ 131837817 h 48"/>
              <a:gd name="T54" fmla="*/ 263675626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20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6" y="7"/>
                </a:lnTo>
                <a:lnTo>
                  <a:pt x="4" y="10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6" y="41"/>
                </a:lnTo>
                <a:lnTo>
                  <a:pt x="12" y="45"/>
                </a:lnTo>
                <a:lnTo>
                  <a:pt x="18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1" y="41"/>
                </a:lnTo>
                <a:lnTo>
                  <a:pt x="44" y="36"/>
                </a:lnTo>
                <a:lnTo>
                  <a:pt x="46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3" name="Freeform 159"/>
          <p:cNvSpPr>
            <a:spLocks/>
          </p:cNvSpPr>
          <p:nvPr/>
        </p:nvSpPr>
        <p:spPr bwMode="auto">
          <a:xfrm>
            <a:off x="3841750" y="3025359"/>
            <a:ext cx="112713" cy="112712"/>
          </a:xfrm>
          <a:custGeom>
            <a:avLst/>
            <a:gdLst>
              <a:gd name="T0" fmla="*/ 263675626 w 48"/>
              <a:gd name="T1" fmla="*/ 131837817 h 48"/>
              <a:gd name="T2" fmla="*/ 263675626 w 48"/>
              <a:gd name="T3" fmla="*/ 98876602 h 48"/>
              <a:gd name="T4" fmla="*/ 252688457 w 48"/>
              <a:gd name="T5" fmla="*/ 82397168 h 48"/>
              <a:gd name="T6" fmla="*/ 241703636 w 48"/>
              <a:gd name="T7" fmla="*/ 54933011 h 48"/>
              <a:gd name="T8" fmla="*/ 225224056 w 48"/>
              <a:gd name="T9" fmla="*/ 38451229 h 48"/>
              <a:gd name="T10" fmla="*/ 197757307 w 48"/>
              <a:gd name="T11" fmla="*/ 10987072 h 48"/>
              <a:gd name="T12" fmla="*/ 170290558 w 48"/>
              <a:gd name="T13" fmla="*/ 0 h 48"/>
              <a:gd name="T14" fmla="*/ 131838987 w 48"/>
              <a:gd name="T15" fmla="*/ 0 h 48"/>
              <a:gd name="T16" fmla="*/ 98877479 w 48"/>
              <a:gd name="T17" fmla="*/ 0 h 48"/>
              <a:gd name="T18" fmla="*/ 65918320 w 48"/>
              <a:gd name="T19" fmla="*/ 10987072 h 48"/>
              <a:gd name="T20" fmla="*/ 38451570 w 48"/>
              <a:gd name="T21" fmla="*/ 38451229 h 48"/>
              <a:gd name="T22" fmla="*/ 21971990 w 48"/>
              <a:gd name="T23" fmla="*/ 54933011 h 48"/>
              <a:gd name="T24" fmla="*/ 10987169 w 48"/>
              <a:gd name="T25" fmla="*/ 82397168 h 48"/>
              <a:gd name="T26" fmla="*/ 0 w 48"/>
              <a:gd name="T27" fmla="*/ 98876602 h 48"/>
              <a:gd name="T28" fmla="*/ 0 w 48"/>
              <a:gd name="T29" fmla="*/ 131837817 h 48"/>
              <a:gd name="T30" fmla="*/ 5492411 w 48"/>
              <a:gd name="T31" fmla="*/ 164796685 h 48"/>
              <a:gd name="T32" fmla="*/ 16479580 w 48"/>
              <a:gd name="T33" fmla="*/ 192260842 h 48"/>
              <a:gd name="T34" fmla="*/ 38451570 w 48"/>
              <a:gd name="T35" fmla="*/ 225222058 h 48"/>
              <a:gd name="T36" fmla="*/ 65918320 w 48"/>
              <a:gd name="T37" fmla="*/ 241701491 h 48"/>
              <a:gd name="T38" fmla="*/ 98877479 w 48"/>
              <a:gd name="T39" fmla="*/ 258180925 h 48"/>
              <a:gd name="T40" fmla="*/ 131838987 w 48"/>
              <a:gd name="T41" fmla="*/ 263673287 h 48"/>
              <a:gd name="T42" fmla="*/ 170290558 w 48"/>
              <a:gd name="T43" fmla="*/ 258180925 h 48"/>
              <a:gd name="T44" fmla="*/ 197757307 w 48"/>
              <a:gd name="T45" fmla="*/ 241701491 h 48"/>
              <a:gd name="T46" fmla="*/ 225224056 w 48"/>
              <a:gd name="T47" fmla="*/ 225222058 h 48"/>
              <a:gd name="T48" fmla="*/ 241703636 w 48"/>
              <a:gd name="T49" fmla="*/ 192260842 h 48"/>
              <a:gd name="T50" fmla="*/ 258183216 w 48"/>
              <a:gd name="T51" fmla="*/ 164796685 h 48"/>
              <a:gd name="T52" fmla="*/ 263675626 w 48"/>
              <a:gd name="T53" fmla="*/ 131837817 h 48"/>
              <a:gd name="T54" fmla="*/ 263675626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8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lnTo>
                  <a:pt x="36" y="2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2" y="15"/>
                </a:lnTo>
                <a:lnTo>
                  <a:pt x="0" y="18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6" y="44"/>
                </a:lnTo>
                <a:lnTo>
                  <a:pt x="41" y="41"/>
                </a:lnTo>
                <a:lnTo>
                  <a:pt x="44" y="35"/>
                </a:lnTo>
                <a:lnTo>
                  <a:pt x="47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4" name="Freeform 160"/>
          <p:cNvSpPr>
            <a:spLocks/>
          </p:cNvSpPr>
          <p:nvPr/>
        </p:nvSpPr>
        <p:spPr bwMode="auto">
          <a:xfrm>
            <a:off x="4140200" y="3025359"/>
            <a:ext cx="111125" cy="112712"/>
          </a:xfrm>
          <a:custGeom>
            <a:avLst/>
            <a:gdLst>
              <a:gd name="T0" fmla="*/ 259960732 w 48"/>
              <a:gd name="T1" fmla="*/ 131837817 h 48"/>
              <a:gd name="T2" fmla="*/ 259960732 w 48"/>
              <a:gd name="T3" fmla="*/ 98876602 h 48"/>
              <a:gd name="T4" fmla="*/ 254545703 w 48"/>
              <a:gd name="T5" fmla="*/ 82397168 h 48"/>
              <a:gd name="T6" fmla="*/ 238298302 w 48"/>
              <a:gd name="T7" fmla="*/ 54933011 h 48"/>
              <a:gd name="T8" fmla="*/ 222050901 w 48"/>
              <a:gd name="T9" fmla="*/ 38451229 h 48"/>
              <a:gd name="T10" fmla="*/ 194971128 w 48"/>
              <a:gd name="T11" fmla="*/ 10987072 h 48"/>
              <a:gd name="T12" fmla="*/ 167891354 w 48"/>
              <a:gd name="T13" fmla="*/ 0 h 48"/>
              <a:gd name="T14" fmla="*/ 129981523 w 48"/>
              <a:gd name="T15" fmla="*/ 0 h 48"/>
              <a:gd name="T16" fmla="*/ 97484406 w 48"/>
              <a:gd name="T17" fmla="*/ 0 h 48"/>
              <a:gd name="T18" fmla="*/ 64989604 w 48"/>
              <a:gd name="T19" fmla="*/ 10987072 h 48"/>
              <a:gd name="T20" fmla="*/ 37909831 w 48"/>
              <a:gd name="T21" fmla="*/ 38451229 h 48"/>
              <a:gd name="T22" fmla="*/ 21662430 w 48"/>
              <a:gd name="T23" fmla="*/ 54933011 h 48"/>
              <a:gd name="T24" fmla="*/ 10832372 w 48"/>
              <a:gd name="T25" fmla="*/ 82397168 h 48"/>
              <a:gd name="T26" fmla="*/ 5415029 w 48"/>
              <a:gd name="T27" fmla="*/ 98876602 h 48"/>
              <a:gd name="T28" fmla="*/ 0 w 48"/>
              <a:gd name="T29" fmla="*/ 131837817 h 48"/>
              <a:gd name="T30" fmla="*/ 5415029 w 48"/>
              <a:gd name="T31" fmla="*/ 164796685 h 48"/>
              <a:gd name="T32" fmla="*/ 16247401 w 48"/>
              <a:gd name="T33" fmla="*/ 192260842 h 48"/>
              <a:gd name="T34" fmla="*/ 37909831 w 48"/>
              <a:gd name="T35" fmla="*/ 225222058 h 48"/>
              <a:gd name="T36" fmla="*/ 64989604 w 48"/>
              <a:gd name="T37" fmla="*/ 241701491 h 48"/>
              <a:gd name="T38" fmla="*/ 97484406 w 48"/>
              <a:gd name="T39" fmla="*/ 258180925 h 48"/>
              <a:gd name="T40" fmla="*/ 129981523 w 48"/>
              <a:gd name="T41" fmla="*/ 263673287 h 48"/>
              <a:gd name="T42" fmla="*/ 167891354 w 48"/>
              <a:gd name="T43" fmla="*/ 258180925 h 48"/>
              <a:gd name="T44" fmla="*/ 194971128 w 48"/>
              <a:gd name="T45" fmla="*/ 241701491 h 48"/>
              <a:gd name="T46" fmla="*/ 222050901 w 48"/>
              <a:gd name="T47" fmla="*/ 225222058 h 48"/>
              <a:gd name="T48" fmla="*/ 238298302 w 48"/>
              <a:gd name="T49" fmla="*/ 192260842 h 48"/>
              <a:gd name="T50" fmla="*/ 254545703 w 48"/>
              <a:gd name="T51" fmla="*/ 164796685 h 48"/>
              <a:gd name="T52" fmla="*/ 259960732 w 48"/>
              <a:gd name="T53" fmla="*/ 131837817 h 48"/>
              <a:gd name="T54" fmla="*/ 259960732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8"/>
                </a:lnTo>
                <a:lnTo>
                  <a:pt x="47" y="15"/>
                </a:lnTo>
                <a:lnTo>
                  <a:pt x="44" y="10"/>
                </a:lnTo>
                <a:lnTo>
                  <a:pt x="41" y="7"/>
                </a:lnTo>
                <a:lnTo>
                  <a:pt x="36" y="2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2" y="15"/>
                </a:lnTo>
                <a:lnTo>
                  <a:pt x="1" y="18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6" y="44"/>
                </a:lnTo>
                <a:lnTo>
                  <a:pt x="41" y="41"/>
                </a:lnTo>
                <a:lnTo>
                  <a:pt x="44" y="35"/>
                </a:lnTo>
                <a:lnTo>
                  <a:pt x="47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5" name="Freeform 161"/>
          <p:cNvSpPr>
            <a:spLocks/>
          </p:cNvSpPr>
          <p:nvPr/>
        </p:nvSpPr>
        <p:spPr bwMode="auto">
          <a:xfrm>
            <a:off x="4679950" y="2952334"/>
            <a:ext cx="112713" cy="112712"/>
          </a:xfrm>
          <a:custGeom>
            <a:avLst/>
            <a:gdLst>
              <a:gd name="T0" fmla="*/ 263675626 w 48"/>
              <a:gd name="T1" fmla="*/ 131837817 h 48"/>
              <a:gd name="T2" fmla="*/ 258183216 w 48"/>
              <a:gd name="T3" fmla="*/ 104371312 h 48"/>
              <a:gd name="T4" fmla="*/ 252688457 w 48"/>
              <a:gd name="T5" fmla="*/ 82397168 h 48"/>
              <a:gd name="T6" fmla="*/ 236208877 w 48"/>
              <a:gd name="T7" fmla="*/ 60425373 h 48"/>
              <a:gd name="T8" fmla="*/ 225224056 w 48"/>
              <a:gd name="T9" fmla="*/ 43945939 h 48"/>
              <a:gd name="T10" fmla="*/ 192262548 w 48"/>
              <a:gd name="T11" fmla="*/ 16479434 h 48"/>
              <a:gd name="T12" fmla="*/ 164798147 w 48"/>
              <a:gd name="T13" fmla="*/ 5492362 h 48"/>
              <a:gd name="T14" fmla="*/ 131838987 w 48"/>
              <a:gd name="T15" fmla="*/ 0 h 48"/>
              <a:gd name="T16" fmla="*/ 93385069 w 48"/>
              <a:gd name="T17" fmla="*/ 5492362 h 48"/>
              <a:gd name="T18" fmla="*/ 60425909 w 48"/>
              <a:gd name="T19" fmla="*/ 16479434 h 48"/>
              <a:gd name="T20" fmla="*/ 38451570 w 48"/>
              <a:gd name="T21" fmla="*/ 43945939 h 48"/>
              <a:gd name="T22" fmla="*/ 16479580 w 48"/>
              <a:gd name="T23" fmla="*/ 60425373 h 48"/>
              <a:gd name="T24" fmla="*/ 5492411 w 48"/>
              <a:gd name="T25" fmla="*/ 82397168 h 48"/>
              <a:gd name="T26" fmla="*/ 0 w 48"/>
              <a:gd name="T27" fmla="*/ 104371312 h 48"/>
              <a:gd name="T28" fmla="*/ 0 w 48"/>
              <a:gd name="T29" fmla="*/ 131837817 h 48"/>
              <a:gd name="T30" fmla="*/ 5492411 w 48"/>
              <a:gd name="T31" fmla="*/ 170289047 h 48"/>
              <a:gd name="T32" fmla="*/ 16479580 w 48"/>
              <a:gd name="T33" fmla="*/ 203247914 h 48"/>
              <a:gd name="T34" fmla="*/ 38451570 w 48"/>
              <a:gd name="T35" fmla="*/ 225222058 h 48"/>
              <a:gd name="T36" fmla="*/ 60425909 w 48"/>
              <a:gd name="T37" fmla="*/ 252686215 h 48"/>
              <a:gd name="T38" fmla="*/ 93385069 w 48"/>
              <a:gd name="T39" fmla="*/ 263673287 h 48"/>
              <a:gd name="T40" fmla="*/ 131838987 w 48"/>
              <a:gd name="T41" fmla="*/ 263673287 h 48"/>
              <a:gd name="T42" fmla="*/ 164798147 w 48"/>
              <a:gd name="T43" fmla="*/ 263673287 h 48"/>
              <a:gd name="T44" fmla="*/ 192262548 w 48"/>
              <a:gd name="T45" fmla="*/ 252686215 h 48"/>
              <a:gd name="T46" fmla="*/ 225224056 w 48"/>
              <a:gd name="T47" fmla="*/ 225222058 h 48"/>
              <a:gd name="T48" fmla="*/ 247196046 w 48"/>
              <a:gd name="T49" fmla="*/ 203247914 h 48"/>
              <a:gd name="T50" fmla="*/ 258183216 w 48"/>
              <a:gd name="T51" fmla="*/ 170289047 h 48"/>
              <a:gd name="T52" fmla="*/ 263675626 w 48"/>
              <a:gd name="T53" fmla="*/ 131837817 h 48"/>
              <a:gd name="T54" fmla="*/ 263675626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19"/>
                </a:lnTo>
                <a:lnTo>
                  <a:pt x="46" y="15"/>
                </a:lnTo>
                <a:lnTo>
                  <a:pt x="43" y="11"/>
                </a:lnTo>
                <a:lnTo>
                  <a:pt x="41" y="8"/>
                </a:ln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8"/>
                </a:lnTo>
                <a:lnTo>
                  <a:pt x="3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7" y="41"/>
                </a:lnTo>
                <a:lnTo>
                  <a:pt x="11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5" y="46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6" name="Freeform 162"/>
          <p:cNvSpPr>
            <a:spLocks/>
          </p:cNvSpPr>
          <p:nvPr/>
        </p:nvSpPr>
        <p:spPr bwMode="auto">
          <a:xfrm>
            <a:off x="5495925" y="3030121"/>
            <a:ext cx="109538" cy="111125"/>
          </a:xfrm>
          <a:custGeom>
            <a:avLst/>
            <a:gdLst>
              <a:gd name="T0" fmla="*/ 256249002 w 47"/>
              <a:gd name="T1" fmla="*/ 129981523 h 48"/>
              <a:gd name="T2" fmla="*/ 256249002 w 47"/>
              <a:gd name="T3" fmla="*/ 97484406 h 48"/>
              <a:gd name="T4" fmla="*/ 250797739 w 47"/>
              <a:gd name="T5" fmla="*/ 81237005 h 48"/>
              <a:gd name="T6" fmla="*/ 234441618 w 47"/>
              <a:gd name="T7" fmla="*/ 54159547 h 48"/>
              <a:gd name="T8" fmla="*/ 218083166 w 47"/>
              <a:gd name="T9" fmla="*/ 37909831 h 48"/>
              <a:gd name="T10" fmla="*/ 190824518 w 47"/>
              <a:gd name="T11" fmla="*/ 21662430 h 48"/>
              <a:gd name="T12" fmla="*/ 163563540 w 47"/>
              <a:gd name="T13" fmla="*/ 0 h 48"/>
              <a:gd name="T14" fmla="*/ 130851298 w 47"/>
              <a:gd name="T15" fmla="*/ 0 h 48"/>
              <a:gd name="T16" fmla="*/ 92685462 w 47"/>
              <a:gd name="T17" fmla="*/ 0 h 48"/>
              <a:gd name="T18" fmla="*/ 59973220 w 47"/>
              <a:gd name="T19" fmla="*/ 21662430 h 48"/>
              <a:gd name="T20" fmla="*/ 38165836 w 47"/>
              <a:gd name="T21" fmla="*/ 37909831 h 48"/>
              <a:gd name="T22" fmla="*/ 16356121 w 47"/>
              <a:gd name="T23" fmla="*/ 54159547 h 48"/>
              <a:gd name="T24" fmla="*/ 5451263 w 47"/>
              <a:gd name="T25" fmla="*/ 81237005 h 48"/>
              <a:gd name="T26" fmla="*/ 0 w 47"/>
              <a:gd name="T27" fmla="*/ 97484406 h 48"/>
              <a:gd name="T28" fmla="*/ 0 w 47"/>
              <a:gd name="T29" fmla="*/ 129981523 h 48"/>
              <a:gd name="T30" fmla="*/ 0 w 47"/>
              <a:gd name="T31" fmla="*/ 162476326 h 48"/>
              <a:gd name="T32" fmla="*/ 10904857 w 47"/>
              <a:gd name="T33" fmla="*/ 194971128 h 48"/>
              <a:gd name="T34" fmla="*/ 38165836 w 47"/>
              <a:gd name="T35" fmla="*/ 222050901 h 48"/>
              <a:gd name="T36" fmla="*/ 59973220 w 47"/>
              <a:gd name="T37" fmla="*/ 243713331 h 48"/>
              <a:gd name="T38" fmla="*/ 92685462 w 47"/>
              <a:gd name="T39" fmla="*/ 254545703 h 48"/>
              <a:gd name="T40" fmla="*/ 130851298 w 47"/>
              <a:gd name="T41" fmla="*/ 259960732 h 48"/>
              <a:gd name="T42" fmla="*/ 163563540 w 47"/>
              <a:gd name="T43" fmla="*/ 254545703 h 48"/>
              <a:gd name="T44" fmla="*/ 190824518 w 47"/>
              <a:gd name="T45" fmla="*/ 243713331 h 48"/>
              <a:gd name="T46" fmla="*/ 218083166 w 47"/>
              <a:gd name="T47" fmla="*/ 222050901 h 48"/>
              <a:gd name="T48" fmla="*/ 245344145 w 47"/>
              <a:gd name="T49" fmla="*/ 194971128 h 48"/>
              <a:gd name="T50" fmla="*/ 256249002 w 47"/>
              <a:gd name="T51" fmla="*/ 162476326 h 48"/>
              <a:gd name="T52" fmla="*/ 256249002 w 47"/>
              <a:gd name="T53" fmla="*/ 129981523 h 48"/>
              <a:gd name="T54" fmla="*/ 256249002 w 47"/>
              <a:gd name="T55" fmla="*/ 129981523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7"/>
              <a:gd name="T85" fmla="*/ 0 h 48"/>
              <a:gd name="T86" fmla="*/ 47 w 47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7" h="48">
                <a:moveTo>
                  <a:pt x="47" y="24"/>
                </a:moveTo>
                <a:lnTo>
                  <a:pt x="47" y="18"/>
                </a:lnTo>
                <a:lnTo>
                  <a:pt x="46" y="15"/>
                </a:lnTo>
                <a:lnTo>
                  <a:pt x="43" y="10"/>
                </a:lnTo>
                <a:lnTo>
                  <a:pt x="40" y="7"/>
                </a:lnTo>
                <a:lnTo>
                  <a:pt x="35" y="4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1" y="4"/>
                </a:lnTo>
                <a:lnTo>
                  <a:pt x="7" y="7"/>
                </a:lnTo>
                <a:lnTo>
                  <a:pt x="3" y="10"/>
                </a:lnTo>
                <a:lnTo>
                  <a:pt x="1" y="15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2" y="36"/>
                </a:lnTo>
                <a:lnTo>
                  <a:pt x="7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5"/>
                </a:lnTo>
                <a:lnTo>
                  <a:pt x="40" y="41"/>
                </a:lnTo>
                <a:lnTo>
                  <a:pt x="45" y="36"/>
                </a:lnTo>
                <a:lnTo>
                  <a:pt x="47" y="30"/>
                </a:lnTo>
                <a:lnTo>
                  <a:pt x="47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7" name="Freeform 163"/>
          <p:cNvSpPr>
            <a:spLocks/>
          </p:cNvSpPr>
          <p:nvPr/>
        </p:nvSpPr>
        <p:spPr bwMode="auto">
          <a:xfrm>
            <a:off x="6315075" y="3007896"/>
            <a:ext cx="112713" cy="112713"/>
          </a:xfrm>
          <a:custGeom>
            <a:avLst/>
            <a:gdLst>
              <a:gd name="T0" fmla="*/ 263675626 w 48"/>
              <a:gd name="T1" fmla="*/ 131838987 h 48"/>
              <a:gd name="T2" fmla="*/ 263675626 w 48"/>
              <a:gd name="T3" fmla="*/ 104372238 h 48"/>
              <a:gd name="T4" fmla="*/ 258183216 w 48"/>
              <a:gd name="T5" fmla="*/ 82397899 h 48"/>
              <a:gd name="T6" fmla="*/ 247196046 w 48"/>
              <a:gd name="T7" fmla="*/ 60425909 h 48"/>
              <a:gd name="T8" fmla="*/ 225224056 w 48"/>
              <a:gd name="T9" fmla="*/ 38451570 h 48"/>
              <a:gd name="T10" fmla="*/ 203249717 w 48"/>
              <a:gd name="T11" fmla="*/ 16479580 h 48"/>
              <a:gd name="T12" fmla="*/ 170290558 w 48"/>
              <a:gd name="T13" fmla="*/ 5492411 h 48"/>
              <a:gd name="T14" fmla="*/ 131838987 w 48"/>
              <a:gd name="T15" fmla="*/ 0 h 48"/>
              <a:gd name="T16" fmla="*/ 98877479 w 48"/>
              <a:gd name="T17" fmla="*/ 5492411 h 48"/>
              <a:gd name="T18" fmla="*/ 71413078 w 48"/>
              <a:gd name="T19" fmla="*/ 16479580 h 48"/>
              <a:gd name="T20" fmla="*/ 38451570 w 48"/>
              <a:gd name="T21" fmla="*/ 38451570 h 48"/>
              <a:gd name="T22" fmla="*/ 27466749 w 48"/>
              <a:gd name="T23" fmla="*/ 60425909 h 48"/>
              <a:gd name="T24" fmla="*/ 10987169 w 48"/>
              <a:gd name="T25" fmla="*/ 82397899 h 48"/>
              <a:gd name="T26" fmla="*/ 5492411 w 48"/>
              <a:gd name="T27" fmla="*/ 104372238 h 48"/>
              <a:gd name="T28" fmla="*/ 0 w 48"/>
              <a:gd name="T29" fmla="*/ 131838987 h 48"/>
              <a:gd name="T30" fmla="*/ 5492411 w 48"/>
              <a:gd name="T31" fmla="*/ 170290558 h 48"/>
              <a:gd name="T32" fmla="*/ 21971990 w 48"/>
              <a:gd name="T33" fmla="*/ 203249717 h 48"/>
              <a:gd name="T34" fmla="*/ 38451570 w 48"/>
              <a:gd name="T35" fmla="*/ 225224056 h 48"/>
              <a:gd name="T36" fmla="*/ 71413078 w 48"/>
              <a:gd name="T37" fmla="*/ 247196046 h 48"/>
              <a:gd name="T38" fmla="*/ 98877479 w 48"/>
              <a:gd name="T39" fmla="*/ 263675626 h 48"/>
              <a:gd name="T40" fmla="*/ 131838987 w 48"/>
              <a:gd name="T41" fmla="*/ 263675626 h 48"/>
              <a:gd name="T42" fmla="*/ 170290558 w 48"/>
              <a:gd name="T43" fmla="*/ 263675626 h 48"/>
              <a:gd name="T44" fmla="*/ 203249717 w 48"/>
              <a:gd name="T45" fmla="*/ 247196046 h 48"/>
              <a:gd name="T46" fmla="*/ 225224056 w 48"/>
              <a:gd name="T47" fmla="*/ 225224056 h 48"/>
              <a:gd name="T48" fmla="*/ 247196046 w 48"/>
              <a:gd name="T49" fmla="*/ 203249717 h 48"/>
              <a:gd name="T50" fmla="*/ 258183216 w 48"/>
              <a:gd name="T51" fmla="*/ 170290558 h 48"/>
              <a:gd name="T52" fmla="*/ 263675626 w 48"/>
              <a:gd name="T53" fmla="*/ 131838987 h 48"/>
              <a:gd name="T54" fmla="*/ 263675626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9"/>
                </a:lnTo>
                <a:lnTo>
                  <a:pt x="47" y="15"/>
                </a:lnTo>
                <a:lnTo>
                  <a:pt x="45" y="11"/>
                </a:lnTo>
                <a:lnTo>
                  <a:pt x="41" y="7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3"/>
                </a:lnTo>
                <a:lnTo>
                  <a:pt x="7" y="7"/>
                </a:lnTo>
                <a:lnTo>
                  <a:pt x="5" y="11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4" y="37"/>
                </a:lnTo>
                <a:lnTo>
                  <a:pt x="7" y="41"/>
                </a:lnTo>
                <a:lnTo>
                  <a:pt x="13" y="45"/>
                </a:lnTo>
                <a:lnTo>
                  <a:pt x="18" y="48"/>
                </a:lnTo>
                <a:lnTo>
                  <a:pt x="24" y="48"/>
                </a:lnTo>
                <a:lnTo>
                  <a:pt x="31" y="48"/>
                </a:lnTo>
                <a:lnTo>
                  <a:pt x="37" y="45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8" name="Freeform 164"/>
          <p:cNvSpPr>
            <a:spLocks/>
          </p:cNvSpPr>
          <p:nvPr/>
        </p:nvSpPr>
        <p:spPr bwMode="auto">
          <a:xfrm>
            <a:off x="7148513" y="3007896"/>
            <a:ext cx="111125" cy="112713"/>
          </a:xfrm>
          <a:custGeom>
            <a:avLst/>
            <a:gdLst>
              <a:gd name="T0" fmla="*/ 259960732 w 48"/>
              <a:gd name="T1" fmla="*/ 131838987 h 48"/>
              <a:gd name="T2" fmla="*/ 259960732 w 48"/>
              <a:gd name="T3" fmla="*/ 104372238 h 48"/>
              <a:gd name="T4" fmla="*/ 249128359 w 48"/>
              <a:gd name="T5" fmla="*/ 82397899 h 48"/>
              <a:gd name="T6" fmla="*/ 232880958 w 48"/>
              <a:gd name="T7" fmla="*/ 60425909 h 48"/>
              <a:gd name="T8" fmla="*/ 222050901 w 48"/>
              <a:gd name="T9" fmla="*/ 38451570 h 48"/>
              <a:gd name="T10" fmla="*/ 189553784 w 48"/>
              <a:gd name="T11" fmla="*/ 16479580 h 48"/>
              <a:gd name="T12" fmla="*/ 162476326 w 48"/>
              <a:gd name="T13" fmla="*/ 5492411 h 48"/>
              <a:gd name="T14" fmla="*/ 129981523 w 48"/>
              <a:gd name="T15" fmla="*/ 0 h 48"/>
              <a:gd name="T16" fmla="*/ 92069378 w 48"/>
              <a:gd name="T17" fmla="*/ 5492411 h 48"/>
              <a:gd name="T18" fmla="*/ 59574576 w 48"/>
              <a:gd name="T19" fmla="*/ 16479580 h 48"/>
              <a:gd name="T20" fmla="*/ 37909831 w 48"/>
              <a:gd name="T21" fmla="*/ 38451570 h 48"/>
              <a:gd name="T22" fmla="*/ 16247401 w 48"/>
              <a:gd name="T23" fmla="*/ 60425909 h 48"/>
              <a:gd name="T24" fmla="*/ 10832372 w 48"/>
              <a:gd name="T25" fmla="*/ 82397899 h 48"/>
              <a:gd name="T26" fmla="*/ 0 w 48"/>
              <a:gd name="T27" fmla="*/ 104372238 h 48"/>
              <a:gd name="T28" fmla="*/ 0 w 48"/>
              <a:gd name="T29" fmla="*/ 131838987 h 48"/>
              <a:gd name="T30" fmla="*/ 5415029 w 48"/>
              <a:gd name="T31" fmla="*/ 170290558 h 48"/>
              <a:gd name="T32" fmla="*/ 16247401 w 48"/>
              <a:gd name="T33" fmla="*/ 203249717 h 48"/>
              <a:gd name="T34" fmla="*/ 37909831 w 48"/>
              <a:gd name="T35" fmla="*/ 225224056 h 48"/>
              <a:gd name="T36" fmla="*/ 59574576 w 48"/>
              <a:gd name="T37" fmla="*/ 247196046 h 48"/>
              <a:gd name="T38" fmla="*/ 92069378 w 48"/>
              <a:gd name="T39" fmla="*/ 263675626 h 48"/>
              <a:gd name="T40" fmla="*/ 129981523 w 48"/>
              <a:gd name="T41" fmla="*/ 263675626 h 48"/>
              <a:gd name="T42" fmla="*/ 162476326 w 48"/>
              <a:gd name="T43" fmla="*/ 263675626 h 48"/>
              <a:gd name="T44" fmla="*/ 189553784 w 48"/>
              <a:gd name="T45" fmla="*/ 247196046 h 48"/>
              <a:gd name="T46" fmla="*/ 222050901 w 48"/>
              <a:gd name="T47" fmla="*/ 225224056 h 48"/>
              <a:gd name="T48" fmla="*/ 243713331 w 48"/>
              <a:gd name="T49" fmla="*/ 203249717 h 48"/>
              <a:gd name="T50" fmla="*/ 254545703 w 48"/>
              <a:gd name="T51" fmla="*/ 170290558 h 48"/>
              <a:gd name="T52" fmla="*/ 259960732 w 48"/>
              <a:gd name="T53" fmla="*/ 131838987 h 48"/>
              <a:gd name="T54" fmla="*/ 259960732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9"/>
                </a:lnTo>
                <a:lnTo>
                  <a:pt x="46" y="15"/>
                </a:lnTo>
                <a:lnTo>
                  <a:pt x="43" y="11"/>
                </a:lnTo>
                <a:lnTo>
                  <a:pt x="41" y="7"/>
                </a:ln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7" y="41"/>
                </a:lnTo>
                <a:lnTo>
                  <a:pt x="11" y="45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5" y="45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9" name="Freeform 165"/>
          <p:cNvSpPr>
            <a:spLocks/>
          </p:cNvSpPr>
          <p:nvPr/>
        </p:nvSpPr>
        <p:spPr bwMode="auto">
          <a:xfrm>
            <a:off x="7945438" y="3030121"/>
            <a:ext cx="112712" cy="111125"/>
          </a:xfrm>
          <a:custGeom>
            <a:avLst/>
            <a:gdLst>
              <a:gd name="T0" fmla="*/ 263673287 w 48"/>
              <a:gd name="T1" fmla="*/ 129981523 h 48"/>
              <a:gd name="T2" fmla="*/ 263673287 w 48"/>
              <a:gd name="T3" fmla="*/ 97484406 h 48"/>
              <a:gd name="T4" fmla="*/ 258180925 w 48"/>
              <a:gd name="T5" fmla="*/ 75821977 h 48"/>
              <a:gd name="T6" fmla="*/ 247193853 w 48"/>
              <a:gd name="T7" fmla="*/ 54159547 h 48"/>
              <a:gd name="T8" fmla="*/ 225222058 w 48"/>
              <a:gd name="T9" fmla="*/ 37909831 h 48"/>
              <a:gd name="T10" fmla="*/ 203247914 w 48"/>
              <a:gd name="T11" fmla="*/ 10832372 h 48"/>
              <a:gd name="T12" fmla="*/ 170289047 w 48"/>
              <a:gd name="T13" fmla="*/ 0 h 48"/>
              <a:gd name="T14" fmla="*/ 131837817 w 48"/>
              <a:gd name="T15" fmla="*/ 0 h 48"/>
              <a:gd name="T16" fmla="*/ 98876602 w 48"/>
              <a:gd name="T17" fmla="*/ 0 h 48"/>
              <a:gd name="T18" fmla="*/ 71412445 w 48"/>
              <a:gd name="T19" fmla="*/ 10832372 h 48"/>
              <a:gd name="T20" fmla="*/ 43945939 w 48"/>
              <a:gd name="T21" fmla="*/ 37909831 h 48"/>
              <a:gd name="T22" fmla="*/ 27466506 w 48"/>
              <a:gd name="T23" fmla="*/ 54159547 h 48"/>
              <a:gd name="T24" fmla="*/ 10987072 w 48"/>
              <a:gd name="T25" fmla="*/ 75821977 h 48"/>
              <a:gd name="T26" fmla="*/ 5492362 w 48"/>
              <a:gd name="T27" fmla="*/ 97484406 h 48"/>
              <a:gd name="T28" fmla="*/ 0 w 48"/>
              <a:gd name="T29" fmla="*/ 129981523 h 48"/>
              <a:gd name="T30" fmla="*/ 5492362 w 48"/>
              <a:gd name="T31" fmla="*/ 162476326 h 48"/>
              <a:gd name="T32" fmla="*/ 16479434 w 48"/>
              <a:gd name="T33" fmla="*/ 194971128 h 48"/>
              <a:gd name="T34" fmla="*/ 43945939 w 48"/>
              <a:gd name="T35" fmla="*/ 216633557 h 48"/>
              <a:gd name="T36" fmla="*/ 71412445 w 48"/>
              <a:gd name="T37" fmla="*/ 243713331 h 48"/>
              <a:gd name="T38" fmla="*/ 98876602 w 48"/>
              <a:gd name="T39" fmla="*/ 254545703 h 48"/>
              <a:gd name="T40" fmla="*/ 131837817 w 48"/>
              <a:gd name="T41" fmla="*/ 259960732 h 48"/>
              <a:gd name="T42" fmla="*/ 170289047 w 48"/>
              <a:gd name="T43" fmla="*/ 254545703 h 48"/>
              <a:gd name="T44" fmla="*/ 203247914 w 48"/>
              <a:gd name="T45" fmla="*/ 243713331 h 48"/>
              <a:gd name="T46" fmla="*/ 225222058 w 48"/>
              <a:gd name="T47" fmla="*/ 216633557 h 48"/>
              <a:gd name="T48" fmla="*/ 252686215 w 48"/>
              <a:gd name="T49" fmla="*/ 194971128 h 48"/>
              <a:gd name="T50" fmla="*/ 263673287 w 48"/>
              <a:gd name="T51" fmla="*/ 162476326 h 48"/>
              <a:gd name="T52" fmla="*/ 263673287 w 48"/>
              <a:gd name="T53" fmla="*/ 129981523 h 48"/>
              <a:gd name="T54" fmla="*/ 263673287 w 48"/>
              <a:gd name="T55" fmla="*/ 129981523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8"/>
                </a:lnTo>
                <a:lnTo>
                  <a:pt x="47" y="14"/>
                </a:lnTo>
                <a:lnTo>
                  <a:pt x="45" y="10"/>
                </a:lnTo>
                <a:lnTo>
                  <a:pt x="41" y="7"/>
                </a:lnTo>
                <a:lnTo>
                  <a:pt x="37" y="2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3" y="2"/>
                </a:lnTo>
                <a:lnTo>
                  <a:pt x="8" y="7"/>
                </a:lnTo>
                <a:lnTo>
                  <a:pt x="5" y="10"/>
                </a:lnTo>
                <a:lnTo>
                  <a:pt x="2" y="14"/>
                </a:lnTo>
                <a:lnTo>
                  <a:pt x="1" y="18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8" y="40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0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60" name="Freeform 166"/>
          <p:cNvSpPr>
            <a:spLocks/>
          </p:cNvSpPr>
          <p:nvPr/>
        </p:nvSpPr>
        <p:spPr bwMode="auto">
          <a:xfrm>
            <a:off x="2487613" y="2947571"/>
            <a:ext cx="112712" cy="112713"/>
          </a:xfrm>
          <a:custGeom>
            <a:avLst/>
            <a:gdLst>
              <a:gd name="T0" fmla="*/ 263673287 w 48"/>
              <a:gd name="T1" fmla="*/ 131838987 h 48"/>
              <a:gd name="T2" fmla="*/ 258180925 w 48"/>
              <a:gd name="T3" fmla="*/ 104372238 h 48"/>
              <a:gd name="T4" fmla="*/ 252686215 w 48"/>
              <a:gd name="T5" fmla="*/ 82397899 h 48"/>
              <a:gd name="T6" fmla="*/ 236206781 w 48"/>
              <a:gd name="T7" fmla="*/ 54933498 h 48"/>
              <a:gd name="T8" fmla="*/ 225222058 w 48"/>
              <a:gd name="T9" fmla="*/ 32959160 h 48"/>
              <a:gd name="T10" fmla="*/ 192260842 w 48"/>
              <a:gd name="T11" fmla="*/ 16479580 h 48"/>
              <a:gd name="T12" fmla="*/ 164796685 w 48"/>
              <a:gd name="T13" fmla="*/ 5492411 h 48"/>
              <a:gd name="T14" fmla="*/ 131837817 w 48"/>
              <a:gd name="T15" fmla="*/ 0 h 48"/>
              <a:gd name="T16" fmla="*/ 93384240 w 48"/>
              <a:gd name="T17" fmla="*/ 5492411 h 48"/>
              <a:gd name="T18" fmla="*/ 60425373 w 48"/>
              <a:gd name="T19" fmla="*/ 16479580 h 48"/>
              <a:gd name="T20" fmla="*/ 38451229 w 48"/>
              <a:gd name="T21" fmla="*/ 32959160 h 48"/>
              <a:gd name="T22" fmla="*/ 16479434 w 48"/>
              <a:gd name="T23" fmla="*/ 54933498 h 48"/>
              <a:gd name="T24" fmla="*/ 5492362 w 48"/>
              <a:gd name="T25" fmla="*/ 82397899 h 48"/>
              <a:gd name="T26" fmla="*/ 0 w 48"/>
              <a:gd name="T27" fmla="*/ 104372238 h 48"/>
              <a:gd name="T28" fmla="*/ 0 w 48"/>
              <a:gd name="T29" fmla="*/ 131838987 h 48"/>
              <a:gd name="T30" fmla="*/ 0 w 48"/>
              <a:gd name="T31" fmla="*/ 159303388 h 48"/>
              <a:gd name="T32" fmla="*/ 16479434 w 48"/>
              <a:gd name="T33" fmla="*/ 192262548 h 48"/>
              <a:gd name="T34" fmla="*/ 38451229 w 48"/>
              <a:gd name="T35" fmla="*/ 225224056 h 48"/>
              <a:gd name="T36" fmla="*/ 60425373 w 48"/>
              <a:gd name="T37" fmla="*/ 241703636 h 48"/>
              <a:gd name="T38" fmla="*/ 93384240 w 48"/>
              <a:gd name="T39" fmla="*/ 258183216 h 48"/>
              <a:gd name="T40" fmla="*/ 131837817 w 48"/>
              <a:gd name="T41" fmla="*/ 263675626 h 48"/>
              <a:gd name="T42" fmla="*/ 164796685 w 48"/>
              <a:gd name="T43" fmla="*/ 258183216 h 48"/>
              <a:gd name="T44" fmla="*/ 192260842 w 48"/>
              <a:gd name="T45" fmla="*/ 241703636 h 48"/>
              <a:gd name="T46" fmla="*/ 225222058 w 48"/>
              <a:gd name="T47" fmla="*/ 225224056 h 48"/>
              <a:gd name="T48" fmla="*/ 241701491 w 48"/>
              <a:gd name="T49" fmla="*/ 192262548 h 48"/>
              <a:gd name="T50" fmla="*/ 258180925 w 48"/>
              <a:gd name="T51" fmla="*/ 159303388 h 48"/>
              <a:gd name="T52" fmla="*/ 263673287 w 48"/>
              <a:gd name="T53" fmla="*/ 131838987 h 48"/>
              <a:gd name="T54" fmla="*/ 263673287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19"/>
                </a:lnTo>
                <a:lnTo>
                  <a:pt x="46" y="15"/>
                </a:lnTo>
                <a:lnTo>
                  <a:pt x="43" y="10"/>
                </a:lnTo>
                <a:lnTo>
                  <a:pt x="41" y="6"/>
                </a:ln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6"/>
                </a:lnTo>
                <a:lnTo>
                  <a:pt x="3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29"/>
                </a:lnTo>
                <a:lnTo>
                  <a:pt x="3" y="35"/>
                </a:lnTo>
                <a:lnTo>
                  <a:pt x="7" y="41"/>
                </a:lnTo>
                <a:lnTo>
                  <a:pt x="11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4"/>
                </a:lnTo>
                <a:lnTo>
                  <a:pt x="41" y="41"/>
                </a:lnTo>
                <a:lnTo>
                  <a:pt x="44" y="35"/>
                </a:lnTo>
                <a:lnTo>
                  <a:pt x="47" y="29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61" name="Line 167"/>
          <p:cNvSpPr>
            <a:spLocks noChangeShapeType="1"/>
          </p:cNvSpPr>
          <p:nvPr/>
        </p:nvSpPr>
        <p:spPr bwMode="auto">
          <a:xfrm flipV="1">
            <a:off x="7989888" y="3212684"/>
            <a:ext cx="0" cy="1333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2" name="Line 168"/>
          <p:cNvSpPr>
            <a:spLocks noChangeShapeType="1"/>
          </p:cNvSpPr>
          <p:nvPr/>
        </p:nvSpPr>
        <p:spPr bwMode="auto">
          <a:xfrm flipH="1">
            <a:off x="7989888" y="3346034"/>
            <a:ext cx="11112" cy="0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3" name="Line 169"/>
          <p:cNvSpPr>
            <a:spLocks noChangeShapeType="1"/>
          </p:cNvSpPr>
          <p:nvPr/>
        </p:nvSpPr>
        <p:spPr bwMode="auto">
          <a:xfrm flipV="1">
            <a:off x="7170738" y="3346034"/>
            <a:ext cx="0" cy="1381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4" name="Line 170"/>
          <p:cNvSpPr>
            <a:spLocks noChangeShapeType="1"/>
          </p:cNvSpPr>
          <p:nvPr/>
        </p:nvSpPr>
        <p:spPr bwMode="auto">
          <a:xfrm flipV="1">
            <a:off x="7170738" y="3144421"/>
            <a:ext cx="0" cy="20161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5" name="Line 171"/>
          <p:cNvSpPr>
            <a:spLocks noChangeShapeType="1"/>
          </p:cNvSpPr>
          <p:nvPr/>
        </p:nvSpPr>
        <p:spPr bwMode="auto">
          <a:xfrm flipV="1">
            <a:off x="7989888" y="3346034"/>
            <a:ext cx="0" cy="2571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6" name="Line 172"/>
          <p:cNvSpPr>
            <a:spLocks noChangeShapeType="1"/>
          </p:cNvSpPr>
          <p:nvPr/>
        </p:nvSpPr>
        <p:spPr bwMode="auto">
          <a:xfrm flipH="1">
            <a:off x="7170738" y="3346034"/>
            <a:ext cx="819150" cy="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7" name="Line 173"/>
          <p:cNvSpPr>
            <a:spLocks noChangeShapeType="1"/>
          </p:cNvSpPr>
          <p:nvPr/>
        </p:nvSpPr>
        <p:spPr bwMode="auto">
          <a:xfrm flipV="1">
            <a:off x="6345238" y="3150771"/>
            <a:ext cx="0" cy="2603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8" name="Freeform 174"/>
          <p:cNvSpPr>
            <a:spLocks/>
          </p:cNvSpPr>
          <p:nvPr/>
        </p:nvSpPr>
        <p:spPr bwMode="auto">
          <a:xfrm>
            <a:off x="5545138" y="3411121"/>
            <a:ext cx="800100" cy="0"/>
          </a:xfrm>
          <a:custGeom>
            <a:avLst/>
            <a:gdLst>
              <a:gd name="T0" fmla="*/ 1871712297 w 342"/>
              <a:gd name="T1" fmla="*/ 1822457018 w 342"/>
              <a:gd name="T2" fmla="*/ 16418426 w 342"/>
              <a:gd name="T3" fmla="*/ 0 w 342"/>
              <a:gd name="T4" fmla="*/ 0 60000 65536"/>
              <a:gd name="T5" fmla="*/ 0 60000 65536"/>
              <a:gd name="T6" fmla="*/ 0 60000 65536"/>
              <a:gd name="T7" fmla="*/ 0 60000 65536"/>
              <a:gd name="T8" fmla="*/ 0 w 342"/>
              <a:gd name="T9" fmla="*/ 342 w 342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42">
                <a:moveTo>
                  <a:pt x="342" y="0"/>
                </a:moveTo>
                <a:lnTo>
                  <a:pt x="333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69" name="Line 175"/>
          <p:cNvSpPr>
            <a:spLocks noChangeShapeType="1"/>
          </p:cNvSpPr>
          <p:nvPr/>
        </p:nvSpPr>
        <p:spPr bwMode="auto">
          <a:xfrm flipV="1">
            <a:off x="5545138" y="3119021"/>
            <a:ext cx="0" cy="2921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0" name="Line 176"/>
          <p:cNvSpPr>
            <a:spLocks noChangeShapeType="1"/>
          </p:cNvSpPr>
          <p:nvPr/>
        </p:nvSpPr>
        <p:spPr bwMode="auto">
          <a:xfrm flipV="1">
            <a:off x="5545138" y="3411121"/>
            <a:ext cx="0" cy="2857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1" name="Line 177"/>
          <p:cNvSpPr>
            <a:spLocks noChangeShapeType="1"/>
          </p:cNvSpPr>
          <p:nvPr/>
        </p:nvSpPr>
        <p:spPr bwMode="auto">
          <a:xfrm flipV="1">
            <a:off x="6345238" y="3411121"/>
            <a:ext cx="0" cy="2857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2" name="Line 178"/>
          <p:cNvSpPr>
            <a:spLocks noChangeShapeType="1"/>
          </p:cNvSpPr>
          <p:nvPr/>
        </p:nvSpPr>
        <p:spPr bwMode="auto">
          <a:xfrm flipH="1">
            <a:off x="6345238" y="3346034"/>
            <a:ext cx="825500" cy="650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3" name="Line 179"/>
          <p:cNvSpPr>
            <a:spLocks noChangeShapeType="1"/>
          </p:cNvSpPr>
          <p:nvPr/>
        </p:nvSpPr>
        <p:spPr bwMode="auto">
          <a:xfrm flipV="1">
            <a:off x="4710113" y="3234909"/>
            <a:ext cx="0" cy="2159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4" name="Line 180"/>
          <p:cNvSpPr>
            <a:spLocks noChangeShapeType="1"/>
          </p:cNvSpPr>
          <p:nvPr/>
        </p:nvSpPr>
        <p:spPr bwMode="auto">
          <a:xfrm flipV="1">
            <a:off x="4710113" y="3057109"/>
            <a:ext cx="0" cy="1778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5" name="Line 181"/>
          <p:cNvSpPr>
            <a:spLocks noChangeShapeType="1"/>
          </p:cNvSpPr>
          <p:nvPr/>
        </p:nvSpPr>
        <p:spPr bwMode="auto">
          <a:xfrm flipV="1">
            <a:off x="3876675" y="3150771"/>
            <a:ext cx="0" cy="30956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6" name="Freeform 182"/>
          <p:cNvSpPr>
            <a:spLocks/>
          </p:cNvSpPr>
          <p:nvPr/>
        </p:nvSpPr>
        <p:spPr bwMode="auto">
          <a:xfrm>
            <a:off x="3876675" y="3144421"/>
            <a:ext cx="285750" cy="6350"/>
          </a:xfrm>
          <a:custGeom>
            <a:avLst/>
            <a:gdLst>
              <a:gd name="T0" fmla="*/ 668467623 w 122"/>
              <a:gd name="T1" fmla="*/ 0 h 3"/>
              <a:gd name="T2" fmla="*/ 21916088 w 122"/>
              <a:gd name="T3" fmla="*/ 0 h 3"/>
              <a:gd name="T4" fmla="*/ 0 w 122"/>
              <a:gd name="T5" fmla="*/ 14856883 h 3"/>
              <a:gd name="T6" fmla="*/ 0 60000 65536"/>
              <a:gd name="T7" fmla="*/ 0 60000 65536"/>
              <a:gd name="T8" fmla="*/ 0 60000 65536"/>
              <a:gd name="T9" fmla="*/ 0 w 122"/>
              <a:gd name="T10" fmla="*/ 0 h 3"/>
              <a:gd name="T11" fmla="*/ 122 w 122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" h="3">
                <a:moveTo>
                  <a:pt x="122" y="0"/>
                </a:moveTo>
                <a:lnTo>
                  <a:pt x="4" y="0"/>
                </a:lnTo>
                <a:lnTo>
                  <a:pt x="0" y="3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77" name="Line 183"/>
          <p:cNvSpPr>
            <a:spLocks noChangeShapeType="1"/>
          </p:cNvSpPr>
          <p:nvPr/>
        </p:nvSpPr>
        <p:spPr bwMode="auto">
          <a:xfrm flipV="1">
            <a:off x="4162425" y="3144421"/>
            <a:ext cx="0" cy="32226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8" name="Freeform 184"/>
          <p:cNvSpPr>
            <a:spLocks/>
          </p:cNvSpPr>
          <p:nvPr/>
        </p:nvSpPr>
        <p:spPr bwMode="auto">
          <a:xfrm>
            <a:off x="4162425" y="3144421"/>
            <a:ext cx="547688" cy="90488"/>
          </a:xfrm>
          <a:custGeom>
            <a:avLst/>
            <a:gdLst>
              <a:gd name="T0" fmla="*/ 1281231816 w 234"/>
              <a:gd name="T1" fmla="*/ 211683915 h 39"/>
              <a:gd name="T2" fmla="*/ 10951419 w 234"/>
              <a:gd name="T3" fmla="*/ 0 h 39"/>
              <a:gd name="T4" fmla="*/ 0 w 234"/>
              <a:gd name="T5" fmla="*/ 0 h 39"/>
              <a:gd name="T6" fmla="*/ 0 60000 65536"/>
              <a:gd name="T7" fmla="*/ 0 60000 65536"/>
              <a:gd name="T8" fmla="*/ 0 60000 65536"/>
              <a:gd name="T9" fmla="*/ 0 w 234"/>
              <a:gd name="T10" fmla="*/ 0 h 39"/>
              <a:gd name="T11" fmla="*/ 234 w 234"/>
              <a:gd name="T12" fmla="*/ 39 h 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" h="39">
                <a:moveTo>
                  <a:pt x="234" y="39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79" name="Line 185"/>
          <p:cNvSpPr>
            <a:spLocks noChangeShapeType="1"/>
          </p:cNvSpPr>
          <p:nvPr/>
        </p:nvSpPr>
        <p:spPr bwMode="auto">
          <a:xfrm flipV="1">
            <a:off x="3876675" y="2898359"/>
            <a:ext cx="0" cy="2524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0" name="Line 186"/>
          <p:cNvSpPr>
            <a:spLocks noChangeShapeType="1"/>
          </p:cNvSpPr>
          <p:nvPr/>
        </p:nvSpPr>
        <p:spPr bwMode="auto">
          <a:xfrm flipV="1">
            <a:off x="4162425" y="2893596"/>
            <a:ext cx="0" cy="2508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1" name="Line 187"/>
          <p:cNvSpPr>
            <a:spLocks noChangeShapeType="1"/>
          </p:cNvSpPr>
          <p:nvPr/>
        </p:nvSpPr>
        <p:spPr bwMode="auto">
          <a:xfrm flipV="1">
            <a:off x="3227388" y="3096796"/>
            <a:ext cx="0" cy="29368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2" name="Line 188"/>
          <p:cNvSpPr>
            <a:spLocks noChangeShapeType="1"/>
          </p:cNvSpPr>
          <p:nvPr/>
        </p:nvSpPr>
        <p:spPr bwMode="auto">
          <a:xfrm flipV="1">
            <a:off x="3336925" y="3298409"/>
            <a:ext cx="0" cy="1778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3" name="Freeform 189"/>
          <p:cNvSpPr>
            <a:spLocks/>
          </p:cNvSpPr>
          <p:nvPr/>
        </p:nvSpPr>
        <p:spPr bwMode="auto">
          <a:xfrm>
            <a:off x="3336925" y="3223796"/>
            <a:ext cx="260350" cy="74613"/>
          </a:xfrm>
          <a:custGeom>
            <a:avLst/>
            <a:gdLst>
              <a:gd name="T0" fmla="*/ 609050124 w 111"/>
              <a:gd name="T1" fmla="*/ 0 h 32"/>
              <a:gd name="T2" fmla="*/ 21946801 w 111"/>
              <a:gd name="T3" fmla="*/ 152728148 h 32"/>
              <a:gd name="T4" fmla="*/ 0 w 111"/>
              <a:gd name="T5" fmla="*/ 174545455 h 32"/>
              <a:gd name="T6" fmla="*/ 0 60000 65536"/>
              <a:gd name="T7" fmla="*/ 0 60000 65536"/>
              <a:gd name="T8" fmla="*/ 0 60000 65536"/>
              <a:gd name="T9" fmla="*/ 0 w 111"/>
              <a:gd name="T10" fmla="*/ 0 h 32"/>
              <a:gd name="T11" fmla="*/ 111 w 111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32">
                <a:moveTo>
                  <a:pt x="111" y="0"/>
                </a:moveTo>
                <a:lnTo>
                  <a:pt x="4" y="28"/>
                </a:lnTo>
                <a:lnTo>
                  <a:pt x="0" y="32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84" name="Line 190"/>
          <p:cNvSpPr>
            <a:spLocks noChangeShapeType="1"/>
          </p:cNvSpPr>
          <p:nvPr/>
        </p:nvSpPr>
        <p:spPr bwMode="auto">
          <a:xfrm flipH="1">
            <a:off x="3227388" y="3298409"/>
            <a:ext cx="109537" cy="920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5" name="Line 191"/>
          <p:cNvSpPr>
            <a:spLocks noChangeShapeType="1"/>
          </p:cNvSpPr>
          <p:nvPr/>
        </p:nvSpPr>
        <p:spPr bwMode="auto">
          <a:xfrm flipV="1">
            <a:off x="3597275" y="3223796"/>
            <a:ext cx="0" cy="17621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6" name="Line 192"/>
          <p:cNvSpPr>
            <a:spLocks noChangeShapeType="1"/>
          </p:cNvSpPr>
          <p:nvPr/>
        </p:nvSpPr>
        <p:spPr bwMode="auto">
          <a:xfrm flipV="1">
            <a:off x="3597275" y="3030121"/>
            <a:ext cx="0" cy="193675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7" name="Line 193"/>
          <p:cNvSpPr>
            <a:spLocks noChangeShapeType="1"/>
          </p:cNvSpPr>
          <p:nvPr/>
        </p:nvSpPr>
        <p:spPr bwMode="auto">
          <a:xfrm flipV="1">
            <a:off x="3336925" y="2992021"/>
            <a:ext cx="0" cy="306388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8" name="Line 194"/>
          <p:cNvSpPr>
            <a:spLocks noChangeShapeType="1"/>
          </p:cNvSpPr>
          <p:nvPr/>
        </p:nvSpPr>
        <p:spPr bwMode="auto">
          <a:xfrm flipV="1">
            <a:off x="2522538" y="3144421"/>
            <a:ext cx="0" cy="2127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9" name="Freeform 195"/>
          <p:cNvSpPr>
            <a:spLocks/>
          </p:cNvSpPr>
          <p:nvPr/>
        </p:nvSpPr>
        <p:spPr bwMode="auto">
          <a:xfrm>
            <a:off x="2241550" y="3144421"/>
            <a:ext cx="280988" cy="238125"/>
          </a:xfrm>
          <a:custGeom>
            <a:avLst/>
            <a:gdLst>
              <a:gd name="T0" fmla="*/ 657329278 w 120"/>
              <a:gd name="T1" fmla="*/ 0 h 102"/>
              <a:gd name="T2" fmla="*/ 624463048 w 120"/>
              <a:gd name="T3" fmla="*/ 0 h 102"/>
              <a:gd name="T4" fmla="*/ 21910039 w 120"/>
              <a:gd name="T5" fmla="*/ 557056085 h 102"/>
              <a:gd name="T6" fmla="*/ 0 w 120"/>
              <a:gd name="T7" fmla="*/ 535211618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02"/>
              <a:gd name="T14" fmla="*/ 120 w 120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02">
                <a:moveTo>
                  <a:pt x="120" y="0"/>
                </a:moveTo>
                <a:lnTo>
                  <a:pt x="114" y="0"/>
                </a:lnTo>
                <a:lnTo>
                  <a:pt x="4" y="102"/>
                </a:lnTo>
                <a:lnTo>
                  <a:pt x="0" y="98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90" name="Line 196"/>
          <p:cNvSpPr>
            <a:spLocks noChangeShapeType="1"/>
          </p:cNvSpPr>
          <p:nvPr/>
        </p:nvSpPr>
        <p:spPr bwMode="auto">
          <a:xfrm flipV="1">
            <a:off x="3065463" y="3076159"/>
            <a:ext cx="0" cy="2301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1" name="Freeform 197"/>
          <p:cNvSpPr>
            <a:spLocks/>
          </p:cNvSpPr>
          <p:nvPr/>
        </p:nvSpPr>
        <p:spPr bwMode="auto">
          <a:xfrm>
            <a:off x="3065463" y="3076159"/>
            <a:ext cx="161925" cy="314325"/>
          </a:xfrm>
          <a:custGeom>
            <a:avLst/>
            <a:gdLst>
              <a:gd name="T0" fmla="*/ 378801243 w 69"/>
              <a:gd name="T1" fmla="*/ 735314078 h 134"/>
              <a:gd name="T2" fmla="*/ 10980392 w 69"/>
              <a:gd name="T3" fmla="*/ 0 h 134"/>
              <a:gd name="T4" fmla="*/ 0 w 69"/>
              <a:gd name="T5" fmla="*/ 0 h 134"/>
              <a:gd name="T6" fmla="*/ 0 60000 65536"/>
              <a:gd name="T7" fmla="*/ 0 60000 65536"/>
              <a:gd name="T8" fmla="*/ 0 60000 65536"/>
              <a:gd name="T9" fmla="*/ 0 w 69"/>
              <a:gd name="T10" fmla="*/ 0 h 134"/>
              <a:gd name="T11" fmla="*/ 69 w 69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" h="134">
                <a:moveTo>
                  <a:pt x="69" y="134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92" name="Line 198"/>
          <p:cNvSpPr>
            <a:spLocks noChangeShapeType="1"/>
          </p:cNvSpPr>
          <p:nvPr/>
        </p:nvSpPr>
        <p:spPr bwMode="auto">
          <a:xfrm flipV="1">
            <a:off x="2522538" y="2941221"/>
            <a:ext cx="0" cy="2032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3" name="Line 199"/>
          <p:cNvSpPr>
            <a:spLocks noChangeShapeType="1"/>
          </p:cNvSpPr>
          <p:nvPr/>
        </p:nvSpPr>
        <p:spPr bwMode="auto">
          <a:xfrm flipH="1">
            <a:off x="2522538" y="3076159"/>
            <a:ext cx="542925" cy="6826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4" name="Line 200"/>
          <p:cNvSpPr>
            <a:spLocks noChangeShapeType="1"/>
          </p:cNvSpPr>
          <p:nvPr/>
        </p:nvSpPr>
        <p:spPr bwMode="auto">
          <a:xfrm flipV="1">
            <a:off x="3065463" y="2847559"/>
            <a:ext cx="0" cy="2286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5" name="Line 201"/>
          <p:cNvSpPr>
            <a:spLocks noChangeShapeType="1"/>
          </p:cNvSpPr>
          <p:nvPr/>
        </p:nvSpPr>
        <p:spPr bwMode="auto">
          <a:xfrm flipV="1">
            <a:off x="3227388" y="3390484"/>
            <a:ext cx="0" cy="16986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6" name="Line 202"/>
          <p:cNvSpPr>
            <a:spLocks noChangeShapeType="1"/>
          </p:cNvSpPr>
          <p:nvPr/>
        </p:nvSpPr>
        <p:spPr bwMode="auto">
          <a:xfrm flipH="1">
            <a:off x="3597275" y="3150771"/>
            <a:ext cx="279400" cy="730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7" name="Line 203"/>
          <p:cNvSpPr>
            <a:spLocks noChangeShapeType="1"/>
          </p:cNvSpPr>
          <p:nvPr/>
        </p:nvSpPr>
        <p:spPr bwMode="auto">
          <a:xfrm flipH="1" flipV="1">
            <a:off x="4710113" y="3234909"/>
            <a:ext cx="835025" cy="1762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8" name="Freeform 204"/>
          <p:cNvSpPr>
            <a:spLocks/>
          </p:cNvSpPr>
          <p:nvPr/>
        </p:nvSpPr>
        <p:spPr bwMode="auto">
          <a:xfrm>
            <a:off x="1671638" y="3155534"/>
            <a:ext cx="315912" cy="180975"/>
          </a:xfrm>
          <a:custGeom>
            <a:avLst/>
            <a:gdLst>
              <a:gd name="T0" fmla="*/ 739030492 w 135"/>
              <a:gd name="T1" fmla="*/ 0 h 77"/>
              <a:gd name="T2" fmla="*/ 32845488 w 135"/>
              <a:gd name="T3" fmla="*/ 263915607 h 77"/>
              <a:gd name="T4" fmla="*/ 0 w 135"/>
              <a:gd name="T5" fmla="*/ 423363984 h 77"/>
              <a:gd name="T6" fmla="*/ 0 60000 65536"/>
              <a:gd name="T7" fmla="*/ 0 60000 65536"/>
              <a:gd name="T8" fmla="*/ 0 60000 65536"/>
              <a:gd name="T9" fmla="*/ 0 w 135"/>
              <a:gd name="T10" fmla="*/ 0 h 77"/>
              <a:gd name="T11" fmla="*/ 135 w 135"/>
              <a:gd name="T12" fmla="*/ 77 h 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" h="77">
                <a:moveTo>
                  <a:pt x="135" y="0"/>
                </a:moveTo>
                <a:lnTo>
                  <a:pt x="6" y="48"/>
                </a:lnTo>
                <a:lnTo>
                  <a:pt x="0" y="77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99" name="Line 205"/>
          <p:cNvSpPr>
            <a:spLocks noChangeShapeType="1"/>
          </p:cNvSpPr>
          <p:nvPr/>
        </p:nvSpPr>
        <p:spPr bwMode="auto">
          <a:xfrm flipV="1">
            <a:off x="1987550" y="3155534"/>
            <a:ext cx="0" cy="2349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0" name="Freeform 207"/>
          <p:cNvSpPr>
            <a:spLocks/>
          </p:cNvSpPr>
          <p:nvPr/>
        </p:nvSpPr>
        <p:spPr bwMode="auto">
          <a:xfrm>
            <a:off x="1987550" y="3150771"/>
            <a:ext cx="254000" cy="222250"/>
          </a:xfrm>
          <a:custGeom>
            <a:avLst/>
            <a:gdLst>
              <a:gd name="T0" fmla="*/ 594196881 w 109"/>
              <a:gd name="T1" fmla="*/ 519922292 h 95"/>
              <a:gd name="T2" fmla="*/ 21804385 w 109"/>
              <a:gd name="T3" fmla="*/ 0 h 95"/>
              <a:gd name="T4" fmla="*/ 0 w 109"/>
              <a:gd name="T5" fmla="*/ 10946397 h 95"/>
              <a:gd name="T6" fmla="*/ 0 60000 65536"/>
              <a:gd name="T7" fmla="*/ 0 60000 65536"/>
              <a:gd name="T8" fmla="*/ 0 60000 65536"/>
              <a:gd name="T9" fmla="*/ 0 w 109"/>
              <a:gd name="T10" fmla="*/ 0 h 95"/>
              <a:gd name="T11" fmla="*/ 109 w 109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9" h="95">
                <a:moveTo>
                  <a:pt x="109" y="95"/>
                </a:moveTo>
                <a:lnTo>
                  <a:pt x="4" y="0"/>
                </a:lnTo>
                <a:lnTo>
                  <a:pt x="0" y="2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01" name="Line 208"/>
          <p:cNvSpPr>
            <a:spLocks noChangeShapeType="1"/>
          </p:cNvSpPr>
          <p:nvPr/>
        </p:nvSpPr>
        <p:spPr bwMode="auto">
          <a:xfrm flipV="1">
            <a:off x="2241550" y="3119021"/>
            <a:ext cx="0" cy="2540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2" name="Line 209"/>
          <p:cNvSpPr>
            <a:spLocks noChangeShapeType="1"/>
          </p:cNvSpPr>
          <p:nvPr/>
        </p:nvSpPr>
        <p:spPr bwMode="auto">
          <a:xfrm flipV="1">
            <a:off x="1671638" y="2941221"/>
            <a:ext cx="0" cy="395288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3" name="Line 210"/>
          <p:cNvSpPr>
            <a:spLocks noChangeShapeType="1"/>
          </p:cNvSpPr>
          <p:nvPr/>
        </p:nvSpPr>
        <p:spPr bwMode="auto">
          <a:xfrm flipV="1">
            <a:off x="1987550" y="2911059"/>
            <a:ext cx="0" cy="2444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4" name="Line 211"/>
          <p:cNvSpPr>
            <a:spLocks noChangeShapeType="1"/>
          </p:cNvSpPr>
          <p:nvPr/>
        </p:nvSpPr>
        <p:spPr bwMode="auto">
          <a:xfrm flipV="1">
            <a:off x="1528763" y="4290596"/>
            <a:ext cx="0" cy="107950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5" name="Freeform 212"/>
          <p:cNvSpPr>
            <a:spLocks/>
          </p:cNvSpPr>
          <p:nvPr/>
        </p:nvSpPr>
        <p:spPr bwMode="auto">
          <a:xfrm>
            <a:off x="1528763" y="3336509"/>
            <a:ext cx="142875" cy="954087"/>
          </a:xfrm>
          <a:custGeom>
            <a:avLst/>
            <a:gdLst>
              <a:gd name="T0" fmla="*/ 334236154 w 61"/>
              <a:gd name="T1" fmla="*/ 0 h 408"/>
              <a:gd name="T2" fmla="*/ 38356082 w 61"/>
              <a:gd name="T3" fmla="*/ 1745069554 h 408"/>
              <a:gd name="T4" fmla="*/ 0 w 61"/>
              <a:gd name="T5" fmla="*/ 2147483647 h 408"/>
              <a:gd name="T6" fmla="*/ 0 60000 65536"/>
              <a:gd name="T7" fmla="*/ 0 60000 65536"/>
              <a:gd name="T8" fmla="*/ 0 60000 65536"/>
              <a:gd name="T9" fmla="*/ 0 w 61"/>
              <a:gd name="T10" fmla="*/ 0 h 408"/>
              <a:gd name="T11" fmla="*/ 61 w 61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408">
                <a:moveTo>
                  <a:pt x="61" y="0"/>
                </a:moveTo>
                <a:lnTo>
                  <a:pt x="7" y="319"/>
                </a:lnTo>
                <a:lnTo>
                  <a:pt x="0" y="408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06" name="Line 213"/>
          <p:cNvSpPr>
            <a:spLocks noChangeShapeType="1"/>
          </p:cNvSpPr>
          <p:nvPr/>
        </p:nvSpPr>
        <p:spPr bwMode="auto">
          <a:xfrm flipV="1">
            <a:off x="1528763" y="3758784"/>
            <a:ext cx="0" cy="531812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7" name="Line 214"/>
          <p:cNvSpPr>
            <a:spLocks noChangeShapeType="1"/>
          </p:cNvSpPr>
          <p:nvPr/>
        </p:nvSpPr>
        <p:spPr bwMode="auto">
          <a:xfrm flipV="1">
            <a:off x="1671638" y="3336509"/>
            <a:ext cx="0" cy="2286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" name="Line 215"/>
          <p:cNvSpPr>
            <a:spLocks noChangeShapeType="1"/>
          </p:cNvSpPr>
          <p:nvPr/>
        </p:nvSpPr>
        <p:spPr bwMode="auto">
          <a:xfrm flipV="1">
            <a:off x="2241550" y="3373021"/>
            <a:ext cx="0" cy="29686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9" name="Line 216"/>
          <p:cNvSpPr>
            <a:spLocks noChangeShapeType="1"/>
          </p:cNvSpPr>
          <p:nvPr/>
        </p:nvSpPr>
        <p:spPr bwMode="auto">
          <a:xfrm flipH="1">
            <a:off x="1439863" y="4290596"/>
            <a:ext cx="88900" cy="11207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10" name="Freeform 217"/>
          <p:cNvSpPr>
            <a:spLocks/>
          </p:cNvSpPr>
          <p:nvPr/>
        </p:nvSpPr>
        <p:spPr bwMode="auto">
          <a:xfrm>
            <a:off x="1384300" y="5354221"/>
            <a:ext cx="111125" cy="112713"/>
          </a:xfrm>
          <a:custGeom>
            <a:avLst/>
            <a:gdLst>
              <a:gd name="T0" fmla="*/ 227465930 w 48"/>
              <a:gd name="T1" fmla="*/ 38451570 h 48"/>
              <a:gd name="T2" fmla="*/ 200386156 w 48"/>
              <a:gd name="T3" fmla="*/ 16479580 h 48"/>
              <a:gd name="T4" fmla="*/ 167891354 w 48"/>
              <a:gd name="T5" fmla="*/ 5492411 h 48"/>
              <a:gd name="T6" fmla="*/ 129981523 w 48"/>
              <a:gd name="T7" fmla="*/ 0 h 48"/>
              <a:gd name="T8" fmla="*/ 102901750 w 48"/>
              <a:gd name="T9" fmla="*/ 5492411 h 48"/>
              <a:gd name="T10" fmla="*/ 70406948 w 48"/>
              <a:gd name="T11" fmla="*/ 16479580 h 48"/>
              <a:gd name="T12" fmla="*/ 37909831 w 48"/>
              <a:gd name="T13" fmla="*/ 38451570 h 48"/>
              <a:gd name="T14" fmla="*/ 27079773 w 48"/>
              <a:gd name="T15" fmla="*/ 54933498 h 48"/>
              <a:gd name="T16" fmla="*/ 16247401 w 48"/>
              <a:gd name="T17" fmla="*/ 82397899 h 48"/>
              <a:gd name="T18" fmla="*/ 10832372 w 48"/>
              <a:gd name="T19" fmla="*/ 104372238 h 48"/>
              <a:gd name="T20" fmla="*/ 0 w 48"/>
              <a:gd name="T21" fmla="*/ 131838987 h 48"/>
              <a:gd name="T22" fmla="*/ 10832372 w 48"/>
              <a:gd name="T23" fmla="*/ 164798147 h 48"/>
              <a:gd name="T24" fmla="*/ 21662430 w 48"/>
              <a:gd name="T25" fmla="*/ 192262548 h 48"/>
              <a:gd name="T26" fmla="*/ 37909831 w 48"/>
              <a:gd name="T27" fmla="*/ 225224056 h 48"/>
              <a:gd name="T28" fmla="*/ 70406948 w 48"/>
              <a:gd name="T29" fmla="*/ 241703636 h 48"/>
              <a:gd name="T30" fmla="*/ 102901750 w 48"/>
              <a:gd name="T31" fmla="*/ 258183216 h 48"/>
              <a:gd name="T32" fmla="*/ 129981523 w 48"/>
              <a:gd name="T33" fmla="*/ 263675626 h 48"/>
              <a:gd name="T34" fmla="*/ 167891354 w 48"/>
              <a:gd name="T35" fmla="*/ 258183216 h 48"/>
              <a:gd name="T36" fmla="*/ 200386156 w 48"/>
              <a:gd name="T37" fmla="*/ 241703636 h 48"/>
              <a:gd name="T38" fmla="*/ 227465930 w 48"/>
              <a:gd name="T39" fmla="*/ 225224056 h 48"/>
              <a:gd name="T40" fmla="*/ 243713331 w 48"/>
              <a:gd name="T41" fmla="*/ 192262548 h 48"/>
              <a:gd name="T42" fmla="*/ 254545703 w 48"/>
              <a:gd name="T43" fmla="*/ 164798147 h 48"/>
              <a:gd name="T44" fmla="*/ 259960732 w 48"/>
              <a:gd name="T45" fmla="*/ 131838987 h 48"/>
              <a:gd name="T46" fmla="*/ 259960732 w 48"/>
              <a:gd name="T47" fmla="*/ 104372238 h 48"/>
              <a:gd name="T48" fmla="*/ 254545703 w 48"/>
              <a:gd name="T49" fmla="*/ 82397899 h 48"/>
              <a:gd name="T50" fmla="*/ 243713331 w 48"/>
              <a:gd name="T51" fmla="*/ 54933498 h 48"/>
              <a:gd name="T52" fmla="*/ 227465930 w 48"/>
              <a:gd name="T53" fmla="*/ 38451570 h 48"/>
              <a:gd name="T54" fmla="*/ 227465930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2" y="7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9" y="1"/>
                </a:lnTo>
                <a:lnTo>
                  <a:pt x="13" y="3"/>
                </a:lnTo>
                <a:lnTo>
                  <a:pt x="7" y="7"/>
                </a:lnTo>
                <a:lnTo>
                  <a:pt x="5" y="10"/>
                </a:lnTo>
                <a:lnTo>
                  <a:pt x="3" y="15"/>
                </a:lnTo>
                <a:lnTo>
                  <a:pt x="2" y="19"/>
                </a:lnTo>
                <a:lnTo>
                  <a:pt x="0" y="24"/>
                </a:lnTo>
                <a:lnTo>
                  <a:pt x="2" y="30"/>
                </a:lnTo>
                <a:lnTo>
                  <a:pt x="4" y="35"/>
                </a:lnTo>
                <a:lnTo>
                  <a:pt x="7" y="41"/>
                </a:lnTo>
                <a:lnTo>
                  <a:pt x="13" y="44"/>
                </a:lnTo>
                <a:lnTo>
                  <a:pt x="19" y="47"/>
                </a:lnTo>
                <a:lnTo>
                  <a:pt x="24" y="48"/>
                </a:lnTo>
                <a:lnTo>
                  <a:pt x="31" y="47"/>
                </a:lnTo>
                <a:lnTo>
                  <a:pt x="37" y="44"/>
                </a:lnTo>
                <a:lnTo>
                  <a:pt x="42" y="41"/>
                </a:lnTo>
                <a:lnTo>
                  <a:pt x="45" y="35"/>
                </a:lnTo>
                <a:lnTo>
                  <a:pt x="47" y="30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0"/>
                </a:lnTo>
                <a:lnTo>
                  <a:pt x="42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1" name="Freeform 218"/>
          <p:cNvSpPr>
            <a:spLocks/>
          </p:cNvSpPr>
          <p:nvPr/>
        </p:nvSpPr>
        <p:spPr bwMode="auto">
          <a:xfrm>
            <a:off x="1482725" y="4131846"/>
            <a:ext cx="111125" cy="112713"/>
          </a:xfrm>
          <a:custGeom>
            <a:avLst/>
            <a:gdLst>
              <a:gd name="T0" fmla="*/ 222050901 w 48"/>
              <a:gd name="T1" fmla="*/ 38451570 h 48"/>
              <a:gd name="T2" fmla="*/ 194971128 w 48"/>
              <a:gd name="T3" fmla="*/ 16479580 h 48"/>
              <a:gd name="T4" fmla="*/ 162476326 w 48"/>
              <a:gd name="T5" fmla="*/ 5492411 h 48"/>
              <a:gd name="T6" fmla="*/ 129981523 w 48"/>
              <a:gd name="T7" fmla="*/ 0 h 48"/>
              <a:gd name="T8" fmla="*/ 97484406 w 48"/>
              <a:gd name="T9" fmla="*/ 5492411 h 48"/>
              <a:gd name="T10" fmla="*/ 64989604 w 48"/>
              <a:gd name="T11" fmla="*/ 16479580 h 48"/>
              <a:gd name="T12" fmla="*/ 32494802 w 48"/>
              <a:gd name="T13" fmla="*/ 38451570 h 48"/>
              <a:gd name="T14" fmla="*/ 21662430 w 48"/>
              <a:gd name="T15" fmla="*/ 60425909 h 48"/>
              <a:gd name="T16" fmla="*/ 10832372 w 48"/>
              <a:gd name="T17" fmla="*/ 82397899 h 48"/>
              <a:gd name="T18" fmla="*/ 5415029 w 48"/>
              <a:gd name="T19" fmla="*/ 104372238 h 48"/>
              <a:gd name="T20" fmla="*/ 0 w 48"/>
              <a:gd name="T21" fmla="*/ 131838987 h 48"/>
              <a:gd name="T22" fmla="*/ 5415029 w 48"/>
              <a:gd name="T23" fmla="*/ 170290558 h 48"/>
              <a:gd name="T24" fmla="*/ 16247401 w 48"/>
              <a:gd name="T25" fmla="*/ 197757307 h 48"/>
              <a:gd name="T26" fmla="*/ 32494802 w 48"/>
              <a:gd name="T27" fmla="*/ 225224056 h 48"/>
              <a:gd name="T28" fmla="*/ 64989604 w 48"/>
              <a:gd name="T29" fmla="*/ 241703636 h 48"/>
              <a:gd name="T30" fmla="*/ 97484406 w 48"/>
              <a:gd name="T31" fmla="*/ 258183216 h 48"/>
              <a:gd name="T32" fmla="*/ 129981523 w 48"/>
              <a:gd name="T33" fmla="*/ 263675626 h 48"/>
              <a:gd name="T34" fmla="*/ 162476326 w 48"/>
              <a:gd name="T35" fmla="*/ 258183216 h 48"/>
              <a:gd name="T36" fmla="*/ 194971128 w 48"/>
              <a:gd name="T37" fmla="*/ 241703636 h 48"/>
              <a:gd name="T38" fmla="*/ 222050901 w 48"/>
              <a:gd name="T39" fmla="*/ 225224056 h 48"/>
              <a:gd name="T40" fmla="*/ 238298302 w 48"/>
              <a:gd name="T41" fmla="*/ 197757307 h 48"/>
              <a:gd name="T42" fmla="*/ 254545703 w 48"/>
              <a:gd name="T43" fmla="*/ 170290558 h 48"/>
              <a:gd name="T44" fmla="*/ 259960732 w 48"/>
              <a:gd name="T45" fmla="*/ 131838987 h 48"/>
              <a:gd name="T46" fmla="*/ 259960732 w 48"/>
              <a:gd name="T47" fmla="*/ 104372238 h 48"/>
              <a:gd name="T48" fmla="*/ 254545703 w 48"/>
              <a:gd name="T49" fmla="*/ 82397899 h 48"/>
              <a:gd name="T50" fmla="*/ 238298302 w 48"/>
              <a:gd name="T51" fmla="*/ 60425909 h 48"/>
              <a:gd name="T52" fmla="*/ 222050901 w 48"/>
              <a:gd name="T53" fmla="*/ 38451570 h 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8"/>
              <a:gd name="T83" fmla="*/ 48 w 48"/>
              <a:gd name="T84" fmla="*/ 48 h 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8">
                <a:moveTo>
                  <a:pt x="41" y="7"/>
                </a:move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6" y="7"/>
                </a:lnTo>
                <a:lnTo>
                  <a:pt x="4" y="11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6"/>
                </a:lnTo>
                <a:lnTo>
                  <a:pt x="6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4" y="36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2" name="Freeform 219"/>
          <p:cNvSpPr>
            <a:spLocks/>
          </p:cNvSpPr>
          <p:nvPr/>
        </p:nvSpPr>
        <p:spPr bwMode="auto">
          <a:xfrm>
            <a:off x="1628775" y="3212684"/>
            <a:ext cx="112713" cy="111125"/>
          </a:xfrm>
          <a:custGeom>
            <a:avLst/>
            <a:gdLst>
              <a:gd name="T0" fmla="*/ 219729297 w 48"/>
              <a:gd name="T1" fmla="*/ 37909831 h 48"/>
              <a:gd name="T2" fmla="*/ 192262548 w 48"/>
              <a:gd name="T3" fmla="*/ 16247401 h 48"/>
              <a:gd name="T4" fmla="*/ 159303388 w 48"/>
              <a:gd name="T5" fmla="*/ 0 h 48"/>
              <a:gd name="T6" fmla="*/ 131838987 w 48"/>
              <a:gd name="T7" fmla="*/ 0 h 48"/>
              <a:gd name="T8" fmla="*/ 93385069 w 48"/>
              <a:gd name="T9" fmla="*/ 0 h 48"/>
              <a:gd name="T10" fmla="*/ 60425909 w 48"/>
              <a:gd name="T11" fmla="*/ 16247401 h 48"/>
              <a:gd name="T12" fmla="*/ 32959160 w 48"/>
              <a:gd name="T13" fmla="*/ 37909831 h 48"/>
              <a:gd name="T14" fmla="*/ 16479580 w 48"/>
              <a:gd name="T15" fmla="*/ 54159547 h 48"/>
              <a:gd name="T16" fmla="*/ 5492411 w 48"/>
              <a:gd name="T17" fmla="*/ 81237005 h 48"/>
              <a:gd name="T18" fmla="*/ 0 w 48"/>
              <a:gd name="T19" fmla="*/ 97484406 h 48"/>
              <a:gd name="T20" fmla="*/ 0 w 48"/>
              <a:gd name="T21" fmla="*/ 129981523 h 48"/>
              <a:gd name="T22" fmla="*/ 0 w 48"/>
              <a:gd name="T23" fmla="*/ 162476326 h 48"/>
              <a:gd name="T24" fmla="*/ 10987169 w 48"/>
              <a:gd name="T25" fmla="*/ 189553784 h 48"/>
              <a:gd name="T26" fmla="*/ 32959160 w 48"/>
              <a:gd name="T27" fmla="*/ 222050901 h 48"/>
              <a:gd name="T28" fmla="*/ 60425909 w 48"/>
              <a:gd name="T29" fmla="*/ 243713331 h 48"/>
              <a:gd name="T30" fmla="*/ 93385069 w 48"/>
              <a:gd name="T31" fmla="*/ 254545703 h 48"/>
              <a:gd name="T32" fmla="*/ 131838987 w 48"/>
              <a:gd name="T33" fmla="*/ 259960732 h 48"/>
              <a:gd name="T34" fmla="*/ 159303388 w 48"/>
              <a:gd name="T35" fmla="*/ 254545703 h 48"/>
              <a:gd name="T36" fmla="*/ 192262548 w 48"/>
              <a:gd name="T37" fmla="*/ 243713331 h 48"/>
              <a:gd name="T38" fmla="*/ 219729297 w 48"/>
              <a:gd name="T39" fmla="*/ 222050901 h 48"/>
              <a:gd name="T40" fmla="*/ 241703636 w 48"/>
              <a:gd name="T41" fmla="*/ 189553784 h 48"/>
              <a:gd name="T42" fmla="*/ 252688457 w 48"/>
              <a:gd name="T43" fmla="*/ 162476326 h 48"/>
              <a:gd name="T44" fmla="*/ 263675626 w 48"/>
              <a:gd name="T45" fmla="*/ 129981523 h 48"/>
              <a:gd name="T46" fmla="*/ 252688457 w 48"/>
              <a:gd name="T47" fmla="*/ 97484406 h 48"/>
              <a:gd name="T48" fmla="*/ 247196046 w 48"/>
              <a:gd name="T49" fmla="*/ 81237005 h 48"/>
              <a:gd name="T50" fmla="*/ 236208877 w 48"/>
              <a:gd name="T51" fmla="*/ 54159547 h 48"/>
              <a:gd name="T52" fmla="*/ 219729297 w 48"/>
              <a:gd name="T53" fmla="*/ 37909831 h 48"/>
              <a:gd name="T54" fmla="*/ 219729297 w 48"/>
              <a:gd name="T55" fmla="*/ 37909831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0" y="7"/>
                </a:moveTo>
                <a:lnTo>
                  <a:pt x="35" y="3"/>
                </a:lnTo>
                <a:lnTo>
                  <a:pt x="29" y="0"/>
                </a:lnTo>
                <a:lnTo>
                  <a:pt x="24" y="0"/>
                </a:lnTo>
                <a:lnTo>
                  <a:pt x="17" y="0"/>
                </a:lnTo>
                <a:lnTo>
                  <a:pt x="11" y="3"/>
                </a:lnTo>
                <a:lnTo>
                  <a:pt x="6" y="7"/>
                </a:lnTo>
                <a:lnTo>
                  <a:pt x="3" y="10"/>
                </a:lnTo>
                <a:lnTo>
                  <a:pt x="1" y="15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2" y="35"/>
                </a:lnTo>
                <a:lnTo>
                  <a:pt x="6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5"/>
                </a:lnTo>
                <a:lnTo>
                  <a:pt x="40" y="41"/>
                </a:lnTo>
                <a:lnTo>
                  <a:pt x="44" y="35"/>
                </a:lnTo>
                <a:lnTo>
                  <a:pt x="46" y="30"/>
                </a:lnTo>
                <a:lnTo>
                  <a:pt x="48" y="24"/>
                </a:lnTo>
                <a:lnTo>
                  <a:pt x="46" y="18"/>
                </a:lnTo>
                <a:lnTo>
                  <a:pt x="45" y="15"/>
                </a:lnTo>
                <a:lnTo>
                  <a:pt x="43" y="10"/>
                </a:lnTo>
                <a:lnTo>
                  <a:pt x="40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3" name="Freeform 220"/>
          <p:cNvSpPr>
            <a:spLocks/>
          </p:cNvSpPr>
          <p:nvPr/>
        </p:nvSpPr>
        <p:spPr bwMode="auto">
          <a:xfrm>
            <a:off x="1930400" y="3099971"/>
            <a:ext cx="112713" cy="112713"/>
          </a:xfrm>
          <a:custGeom>
            <a:avLst/>
            <a:gdLst>
              <a:gd name="T0" fmla="*/ 225224056 w 48"/>
              <a:gd name="T1" fmla="*/ 38451570 h 48"/>
              <a:gd name="T2" fmla="*/ 192262548 w 48"/>
              <a:gd name="T3" fmla="*/ 16479580 h 48"/>
              <a:gd name="T4" fmla="*/ 164798147 w 48"/>
              <a:gd name="T5" fmla="*/ 5492411 h 48"/>
              <a:gd name="T6" fmla="*/ 131838987 w 48"/>
              <a:gd name="T7" fmla="*/ 0 h 48"/>
              <a:gd name="T8" fmla="*/ 93385069 w 48"/>
              <a:gd name="T9" fmla="*/ 5492411 h 48"/>
              <a:gd name="T10" fmla="*/ 60425909 w 48"/>
              <a:gd name="T11" fmla="*/ 16479580 h 48"/>
              <a:gd name="T12" fmla="*/ 38451570 w 48"/>
              <a:gd name="T13" fmla="*/ 38451570 h 48"/>
              <a:gd name="T14" fmla="*/ 16479580 w 48"/>
              <a:gd name="T15" fmla="*/ 54933498 h 48"/>
              <a:gd name="T16" fmla="*/ 5492411 w 48"/>
              <a:gd name="T17" fmla="*/ 82397899 h 48"/>
              <a:gd name="T18" fmla="*/ 0 w 48"/>
              <a:gd name="T19" fmla="*/ 104372238 h 48"/>
              <a:gd name="T20" fmla="*/ 0 w 48"/>
              <a:gd name="T21" fmla="*/ 131838987 h 48"/>
              <a:gd name="T22" fmla="*/ 5492411 w 48"/>
              <a:gd name="T23" fmla="*/ 164798147 h 48"/>
              <a:gd name="T24" fmla="*/ 16479580 w 48"/>
              <a:gd name="T25" fmla="*/ 192262548 h 48"/>
              <a:gd name="T26" fmla="*/ 38451570 w 48"/>
              <a:gd name="T27" fmla="*/ 225224056 h 48"/>
              <a:gd name="T28" fmla="*/ 60425909 w 48"/>
              <a:gd name="T29" fmla="*/ 247196046 h 48"/>
              <a:gd name="T30" fmla="*/ 93385069 w 48"/>
              <a:gd name="T31" fmla="*/ 258183216 h 48"/>
              <a:gd name="T32" fmla="*/ 131838987 w 48"/>
              <a:gd name="T33" fmla="*/ 263675626 h 48"/>
              <a:gd name="T34" fmla="*/ 164798147 w 48"/>
              <a:gd name="T35" fmla="*/ 258183216 h 48"/>
              <a:gd name="T36" fmla="*/ 192262548 w 48"/>
              <a:gd name="T37" fmla="*/ 247196046 h 48"/>
              <a:gd name="T38" fmla="*/ 225224056 w 48"/>
              <a:gd name="T39" fmla="*/ 225224056 h 48"/>
              <a:gd name="T40" fmla="*/ 241703636 w 48"/>
              <a:gd name="T41" fmla="*/ 192262548 h 48"/>
              <a:gd name="T42" fmla="*/ 258183216 w 48"/>
              <a:gd name="T43" fmla="*/ 164798147 h 48"/>
              <a:gd name="T44" fmla="*/ 263675626 w 48"/>
              <a:gd name="T45" fmla="*/ 131838987 h 48"/>
              <a:gd name="T46" fmla="*/ 258183216 w 48"/>
              <a:gd name="T47" fmla="*/ 104372238 h 48"/>
              <a:gd name="T48" fmla="*/ 252688457 w 48"/>
              <a:gd name="T49" fmla="*/ 82397899 h 48"/>
              <a:gd name="T50" fmla="*/ 236208877 w 48"/>
              <a:gd name="T51" fmla="*/ 54933498 h 48"/>
              <a:gd name="T52" fmla="*/ 225224056 w 48"/>
              <a:gd name="T53" fmla="*/ 38451570 h 48"/>
              <a:gd name="T54" fmla="*/ 225224056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7"/>
                </a:lnTo>
                <a:lnTo>
                  <a:pt x="3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7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5"/>
                </a:lnTo>
                <a:lnTo>
                  <a:pt x="41" y="41"/>
                </a:lnTo>
                <a:lnTo>
                  <a:pt x="44" y="35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3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4" name="Freeform 221"/>
          <p:cNvSpPr>
            <a:spLocks/>
          </p:cNvSpPr>
          <p:nvPr/>
        </p:nvSpPr>
        <p:spPr bwMode="auto">
          <a:xfrm>
            <a:off x="2185988" y="3317459"/>
            <a:ext cx="107950" cy="112712"/>
          </a:xfrm>
          <a:custGeom>
            <a:avLst/>
            <a:gdLst>
              <a:gd name="T0" fmla="*/ 219593767 w 46"/>
              <a:gd name="T1" fmla="*/ 32958867 h 48"/>
              <a:gd name="T2" fmla="*/ 192143960 w 46"/>
              <a:gd name="T3" fmla="*/ 16479434 h 48"/>
              <a:gd name="T4" fmla="*/ 159205129 w 46"/>
              <a:gd name="T5" fmla="*/ 5492362 h 48"/>
              <a:gd name="T6" fmla="*/ 131755322 w 46"/>
              <a:gd name="T7" fmla="*/ 0 h 48"/>
              <a:gd name="T8" fmla="*/ 93327468 w 46"/>
              <a:gd name="T9" fmla="*/ 5492362 h 48"/>
              <a:gd name="T10" fmla="*/ 60388638 w 46"/>
              <a:gd name="T11" fmla="*/ 16479434 h 48"/>
              <a:gd name="T12" fmla="*/ 32938830 w 46"/>
              <a:gd name="T13" fmla="*/ 32958867 h 48"/>
              <a:gd name="T14" fmla="*/ 16469415 w 46"/>
              <a:gd name="T15" fmla="*/ 60425373 h 48"/>
              <a:gd name="T16" fmla="*/ 5489023 w 46"/>
              <a:gd name="T17" fmla="*/ 76904807 h 48"/>
              <a:gd name="T18" fmla="*/ 0 w 46"/>
              <a:gd name="T19" fmla="*/ 104371312 h 48"/>
              <a:gd name="T20" fmla="*/ 0 w 46"/>
              <a:gd name="T21" fmla="*/ 131837817 h 48"/>
              <a:gd name="T22" fmla="*/ 0 w 46"/>
              <a:gd name="T23" fmla="*/ 170289047 h 48"/>
              <a:gd name="T24" fmla="*/ 10980392 w 46"/>
              <a:gd name="T25" fmla="*/ 197755552 h 48"/>
              <a:gd name="T26" fmla="*/ 32938830 w 46"/>
              <a:gd name="T27" fmla="*/ 225222058 h 48"/>
              <a:gd name="T28" fmla="*/ 60388638 w 46"/>
              <a:gd name="T29" fmla="*/ 241701491 h 48"/>
              <a:gd name="T30" fmla="*/ 93327468 w 46"/>
              <a:gd name="T31" fmla="*/ 258180925 h 48"/>
              <a:gd name="T32" fmla="*/ 131755322 w 46"/>
              <a:gd name="T33" fmla="*/ 263673287 h 48"/>
              <a:gd name="T34" fmla="*/ 159205129 w 46"/>
              <a:gd name="T35" fmla="*/ 258180925 h 48"/>
              <a:gd name="T36" fmla="*/ 192143960 w 46"/>
              <a:gd name="T37" fmla="*/ 241701491 h 48"/>
              <a:gd name="T38" fmla="*/ 219593767 w 46"/>
              <a:gd name="T39" fmla="*/ 225222058 h 48"/>
              <a:gd name="T40" fmla="*/ 241552205 w 46"/>
              <a:gd name="T41" fmla="*/ 197755552 h 48"/>
              <a:gd name="T42" fmla="*/ 252532598 w 46"/>
              <a:gd name="T43" fmla="*/ 170289047 h 48"/>
              <a:gd name="T44" fmla="*/ 252532598 w 46"/>
              <a:gd name="T45" fmla="*/ 131837817 h 48"/>
              <a:gd name="T46" fmla="*/ 252532598 w 46"/>
              <a:gd name="T47" fmla="*/ 104371312 h 48"/>
              <a:gd name="T48" fmla="*/ 247043575 w 46"/>
              <a:gd name="T49" fmla="*/ 76904807 h 48"/>
              <a:gd name="T50" fmla="*/ 236063183 w 46"/>
              <a:gd name="T51" fmla="*/ 60425373 h 48"/>
              <a:gd name="T52" fmla="*/ 219593767 w 46"/>
              <a:gd name="T53" fmla="*/ 32958867 h 48"/>
              <a:gd name="T54" fmla="*/ 219593767 w 46"/>
              <a:gd name="T55" fmla="*/ 3295886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6"/>
              <a:gd name="T85" fmla="*/ 0 h 48"/>
              <a:gd name="T86" fmla="*/ 46 w 46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6" h="48">
                <a:moveTo>
                  <a:pt x="40" y="6"/>
                </a:moveTo>
                <a:lnTo>
                  <a:pt x="35" y="3"/>
                </a:lnTo>
                <a:lnTo>
                  <a:pt x="29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6" y="6"/>
                </a:lnTo>
                <a:lnTo>
                  <a:pt x="3" y="11"/>
                </a:lnTo>
                <a:lnTo>
                  <a:pt x="1" y="14"/>
                </a:lnTo>
                <a:lnTo>
                  <a:pt x="0" y="19"/>
                </a:lnTo>
                <a:lnTo>
                  <a:pt x="0" y="24"/>
                </a:lnTo>
                <a:lnTo>
                  <a:pt x="0" y="31"/>
                </a:lnTo>
                <a:lnTo>
                  <a:pt x="2" y="36"/>
                </a:lnTo>
                <a:lnTo>
                  <a:pt x="6" y="41"/>
                </a:lnTo>
                <a:lnTo>
                  <a:pt x="11" y="44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4"/>
                </a:lnTo>
                <a:lnTo>
                  <a:pt x="40" y="41"/>
                </a:lnTo>
                <a:lnTo>
                  <a:pt x="44" y="36"/>
                </a:lnTo>
                <a:lnTo>
                  <a:pt x="46" y="31"/>
                </a:lnTo>
                <a:lnTo>
                  <a:pt x="46" y="24"/>
                </a:lnTo>
                <a:lnTo>
                  <a:pt x="46" y="19"/>
                </a:lnTo>
                <a:lnTo>
                  <a:pt x="45" y="14"/>
                </a:lnTo>
                <a:lnTo>
                  <a:pt x="43" y="11"/>
                </a:lnTo>
                <a:lnTo>
                  <a:pt x="40" y="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5" name="Freeform 222"/>
          <p:cNvSpPr>
            <a:spLocks/>
          </p:cNvSpPr>
          <p:nvPr/>
        </p:nvSpPr>
        <p:spPr bwMode="auto">
          <a:xfrm>
            <a:off x="3009900" y="3020596"/>
            <a:ext cx="112713" cy="112713"/>
          </a:xfrm>
          <a:custGeom>
            <a:avLst/>
            <a:gdLst>
              <a:gd name="T0" fmla="*/ 225224056 w 48"/>
              <a:gd name="T1" fmla="*/ 32959160 h 48"/>
              <a:gd name="T2" fmla="*/ 203249717 w 48"/>
              <a:gd name="T3" fmla="*/ 16479580 h 48"/>
              <a:gd name="T4" fmla="*/ 170290558 w 48"/>
              <a:gd name="T5" fmla="*/ 5492411 h 48"/>
              <a:gd name="T6" fmla="*/ 131838987 w 48"/>
              <a:gd name="T7" fmla="*/ 0 h 48"/>
              <a:gd name="T8" fmla="*/ 98877479 w 48"/>
              <a:gd name="T9" fmla="*/ 5492411 h 48"/>
              <a:gd name="T10" fmla="*/ 71413078 w 48"/>
              <a:gd name="T11" fmla="*/ 16479580 h 48"/>
              <a:gd name="T12" fmla="*/ 38451570 w 48"/>
              <a:gd name="T13" fmla="*/ 32959160 h 48"/>
              <a:gd name="T14" fmla="*/ 27466749 w 48"/>
              <a:gd name="T15" fmla="*/ 54933498 h 48"/>
              <a:gd name="T16" fmla="*/ 10987169 w 48"/>
              <a:gd name="T17" fmla="*/ 76905489 h 48"/>
              <a:gd name="T18" fmla="*/ 5492411 w 48"/>
              <a:gd name="T19" fmla="*/ 104372238 h 48"/>
              <a:gd name="T20" fmla="*/ 0 w 48"/>
              <a:gd name="T21" fmla="*/ 131838987 h 48"/>
              <a:gd name="T22" fmla="*/ 5492411 w 48"/>
              <a:gd name="T23" fmla="*/ 164798147 h 48"/>
              <a:gd name="T24" fmla="*/ 16479580 w 48"/>
              <a:gd name="T25" fmla="*/ 197757307 h 48"/>
              <a:gd name="T26" fmla="*/ 38451570 w 48"/>
              <a:gd name="T27" fmla="*/ 225224056 h 48"/>
              <a:gd name="T28" fmla="*/ 71413078 w 48"/>
              <a:gd name="T29" fmla="*/ 241703636 h 48"/>
              <a:gd name="T30" fmla="*/ 98877479 w 48"/>
              <a:gd name="T31" fmla="*/ 252688457 h 48"/>
              <a:gd name="T32" fmla="*/ 131838987 w 48"/>
              <a:gd name="T33" fmla="*/ 263675626 h 48"/>
              <a:gd name="T34" fmla="*/ 170290558 w 48"/>
              <a:gd name="T35" fmla="*/ 252688457 h 48"/>
              <a:gd name="T36" fmla="*/ 203249717 w 48"/>
              <a:gd name="T37" fmla="*/ 241703636 h 48"/>
              <a:gd name="T38" fmla="*/ 225224056 w 48"/>
              <a:gd name="T39" fmla="*/ 225224056 h 48"/>
              <a:gd name="T40" fmla="*/ 247196046 w 48"/>
              <a:gd name="T41" fmla="*/ 197757307 h 48"/>
              <a:gd name="T42" fmla="*/ 263675626 w 48"/>
              <a:gd name="T43" fmla="*/ 164798147 h 48"/>
              <a:gd name="T44" fmla="*/ 263675626 w 48"/>
              <a:gd name="T45" fmla="*/ 131838987 h 48"/>
              <a:gd name="T46" fmla="*/ 263675626 w 48"/>
              <a:gd name="T47" fmla="*/ 104372238 h 48"/>
              <a:gd name="T48" fmla="*/ 258183216 w 48"/>
              <a:gd name="T49" fmla="*/ 76905489 h 48"/>
              <a:gd name="T50" fmla="*/ 247196046 w 48"/>
              <a:gd name="T51" fmla="*/ 54933498 h 48"/>
              <a:gd name="T52" fmla="*/ 225224056 w 48"/>
              <a:gd name="T53" fmla="*/ 32959160 h 48"/>
              <a:gd name="T54" fmla="*/ 225224056 w 48"/>
              <a:gd name="T55" fmla="*/ 3295916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6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3"/>
                </a:lnTo>
                <a:lnTo>
                  <a:pt x="7" y="6"/>
                </a:lnTo>
                <a:lnTo>
                  <a:pt x="5" y="10"/>
                </a:lnTo>
                <a:lnTo>
                  <a:pt x="2" y="14"/>
                </a:lnTo>
                <a:lnTo>
                  <a:pt x="1" y="19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7" y="41"/>
                </a:lnTo>
                <a:lnTo>
                  <a:pt x="13" y="44"/>
                </a:lnTo>
                <a:lnTo>
                  <a:pt x="18" y="46"/>
                </a:lnTo>
                <a:lnTo>
                  <a:pt x="24" y="48"/>
                </a:lnTo>
                <a:lnTo>
                  <a:pt x="31" y="46"/>
                </a:lnTo>
                <a:lnTo>
                  <a:pt x="37" y="44"/>
                </a:lnTo>
                <a:lnTo>
                  <a:pt x="41" y="41"/>
                </a:lnTo>
                <a:lnTo>
                  <a:pt x="45" y="36"/>
                </a:lnTo>
                <a:lnTo>
                  <a:pt x="48" y="30"/>
                </a:lnTo>
                <a:lnTo>
                  <a:pt x="48" y="24"/>
                </a:lnTo>
                <a:lnTo>
                  <a:pt x="48" y="19"/>
                </a:lnTo>
                <a:lnTo>
                  <a:pt x="47" y="14"/>
                </a:lnTo>
                <a:lnTo>
                  <a:pt x="45" y="10"/>
                </a:lnTo>
                <a:lnTo>
                  <a:pt x="41" y="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6" name="Freeform 223"/>
          <p:cNvSpPr>
            <a:spLocks/>
          </p:cNvSpPr>
          <p:nvPr/>
        </p:nvSpPr>
        <p:spPr bwMode="auto">
          <a:xfrm>
            <a:off x="3170238" y="3331746"/>
            <a:ext cx="112712" cy="114300"/>
          </a:xfrm>
          <a:custGeom>
            <a:avLst/>
            <a:gdLst>
              <a:gd name="T0" fmla="*/ 225222058 w 48"/>
              <a:gd name="T1" fmla="*/ 38199527 h 49"/>
              <a:gd name="T2" fmla="*/ 192260842 w 48"/>
              <a:gd name="T3" fmla="*/ 21826635 h 49"/>
              <a:gd name="T4" fmla="*/ 170289047 w 48"/>
              <a:gd name="T5" fmla="*/ 10914484 h 49"/>
              <a:gd name="T6" fmla="*/ 131837817 w 48"/>
              <a:gd name="T7" fmla="*/ 0 h 49"/>
              <a:gd name="T8" fmla="*/ 93384240 w 48"/>
              <a:gd name="T9" fmla="*/ 10914484 h 49"/>
              <a:gd name="T10" fmla="*/ 65917735 w 48"/>
              <a:gd name="T11" fmla="*/ 21826635 h 49"/>
              <a:gd name="T12" fmla="*/ 32958867 w 48"/>
              <a:gd name="T13" fmla="*/ 38199527 h 49"/>
              <a:gd name="T14" fmla="*/ 16479434 w 48"/>
              <a:gd name="T15" fmla="*/ 60026161 h 49"/>
              <a:gd name="T16" fmla="*/ 10987072 w 48"/>
              <a:gd name="T17" fmla="*/ 81855129 h 49"/>
              <a:gd name="T18" fmla="*/ 0 w 48"/>
              <a:gd name="T19" fmla="*/ 109137839 h 49"/>
              <a:gd name="T20" fmla="*/ 0 w 48"/>
              <a:gd name="T21" fmla="*/ 136422882 h 49"/>
              <a:gd name="T22" fmla="*/ 5492362 w 48"/>
              <a:gd name="T23" fmla="*/ 163707924 h 49"/>
              <a:gd name="T24" fmla="*/ 16479434 w 48"/>
              <a:gd name="T25" fmla="*/ 196449043 h 49"/>
              <a:gd name="T26" fmla="*/ 32958867 w 48"/>
              <a:gd name="T27" fmla="*/ 229190161 h 49"/>
              <a:gd name="T28" fmla="*/ 65917735 w 48"/>
              <a:gd name="T29" fmla="*/ 245563053 h 49"/>
              <a:gd name="T30" fmla="*/ 93384240 w 48"/>
              <a:gd name="T31" fmla="*/ 256475204 h 49"/>
              <a:gd name="T32" fmla="*/ 131837817 w 48"/>
              <a:gd name="T33" fmla="*/ 267389688 h 49"/>
              <a:gd name="T34" fmla="*/ 170289047 w 48"/>
              <a:gd name="T35" fmla="*/ 256475204 h 49"/>
              <a:gd name="T36" fmla="*/ 192260842 w 48"/>
              <a:gd name="T37" fmla="*/ 245563053 h 49"/>
              <a:gd name="T38" fmla="*/ 225222058 w 48"/>
              <a:gd name="T39" fmla="*/ 229190161 h 49"/>
              <a:gd name="T40" fmla="*/ 241701491 w 48"/>
              <a:gd name="T41" fmla="*/ 196449043 h 49"/>
              <a:gd name="T42" fmla="*/ 258180925 w 48"/>
              <a:gd name="T43" fmla="*/ 163707924 h 49"/>
              <a:gd name="T44" fmla="*/ 263673287 w 48"/>
              <a:gd name="T45" fmla="*/ 136422882 h 49"/>
              <a:gd name="T46" fmla="*/ 263673287 w 48"/>
              <a:gd name="T47" fmla="*/ 109137839 h 49"/>
              <a:gd name="T48" fmla="*/ 247193853 w 48"/>
              <a:gd name="T49" fmla="*/ 81855129 h 49"/>
              <a:gd name="T50" fmla="*/ 241701491 w 48"/>
              <a:gd name="T51" fmla="*/ 60026161 h 49"/>
              <a:gd name="T52" fmla="*/ 225222058 w 48"/>
              <a:gd name="T53" fmla="*/ 38199527 h 49"/>
              <a:gd name="T54" fmla="*/ 225222058 w 48"/>
              <a:gd name="T55" fmla="*/ 38199527 h 4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9"/>
              <a:gd name="T86" fmla="*/ 48 w 48"/>
              <a:gd name="T87" fmla="*/ 49 h 4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9">
                <a:moveTo>
                  <a:pt x="41" y="7"/>
                </a:moveTo>
                <a:lnTo>
                  <a:pt x="35" y="4"/>
                </a:lnTo>
                <a:lnTo>
                  <a:pt x="31" y="2"/>
                </a:lnTo>
                <a:lnTo>
                  <a:pt x="24" y="0"/>
                </a:lnTo>
                <a:lnTo>
                  <a:pt x="17" y="2"/>
                </a:lnTo>
                <a:lnTo>
                  <a:pt x="12" y="4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20"/>
                </a:lnTo>
                <a:lnTo>
                  <a:pt x="0" y="25"/>
                </a:lnTo>
                <a:lnTo>
                  <a:pt x="1" y="30"/>
                </a:lnTo>
                <a:lnTo>
                  <a:pt x="3" y="36"/>
                </a:lnTo>
                <a:lnTo>
                  <a:pt x="6" y="42"/>
                </a:lnTo>
                <a:lnTo>
                  <a:pt x="12" y="45"/>
                </a:lnTo>
                <a:lnTo>
                  <a:pt x="17" y="47"/>
                </a:lnTo>
                <a:lnTo>
                  <a:pt x="24" y="49"/>
                </a:lnTo>
                <a:lnTo>
                  <a:pt x="31" y="47"/>
                </a:lnTo>
                <a:lnTo>
                  <a:pt x="35" y="45"/>
                </a:lnTo>
                <a:lnTo>
                  <a:pt x="41" y="42"/>
                </a:lnTo>
                <a:lnTo>
                  <a:pt x="44" y="36"/>
                </a:lnTo>
                <a:lnTo>
                  <a:pt x="47" y="30"/>
                </a:lnTo>
                <a:lnTo>
                  <a:pt x="48" y="25"/>
                </a:lnTo>
                <a:lnTo>
                  <a:pt x="48" y="20"/>
                </a:lnTo>
                <a:lnTo>
                  <a:pt x="45" y="15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7" name="Freeform 224"/>
          <p:cNvSpPr>
            <a:spLocks/>
          </p:cNvSpPr>
          <p:nvPr/>
        </p:nvSpPr>
        <p:spPr bwMode="auto">
          <a:xfrm>
            <a:off x="3290888" y="3233321"/>
            <a:ext cx="111125" cy="112713"/>
          </a:xfrm>
          <a:custGeom>
            <a:avLst/>
            <a:gdLst>
              <a:gd name="T0" fmla="*/ 222050901 w 48"/>
              <a:gd name="T1" fmla="*/ 38451570 h 48"/>
              <a:gd name="T2" fmla="*/ 200386156 w 48"/>
              <a:gd name="T3" fmla="*/ 21971990 h 48"/>
              <a:gd name="T4" fmla="*/ 167891354 w 48"/>
              <a:gd name="T5" fmla="*/ 5492411 h 48"/>
              <a:gd name="T6" fmla="*/ 129981523 w 48"/>
              <a:gd name="T7" fmla="*/ 0 h 48"/>
              <a:gd name="T8" fmla="*/ 97484406 w 48"/>
              <a:gd name="T9" fmla="*/ 5492411 h 48"/>
              <a:gd name="T10" fmla="*/ 70406948 w 48"/>
              <a:gd name="T11" fmla="*/ 21971990 h 48"/>
              <a:gd name="T12" fmla="*/ 37909831 w 48"/>
              <a:gd name="T13" fmla="*/ 38451570 h 48"/>
              <a:gd name="T14" fmla="*/ 27079773 w 48"/>
              <a:gd name="T15" fmla="*/ 54933498 h 48"/>
              <a:gd name="T16" fmla="*/ 10832372 w 48"/>
              <a:gd name="T17" fmla="*/ 82397899 h 48"/>
              <a:gd name="T18" fmla="*/ 5415029 w 48"/>
              <a:gd name="T19" fmla="*/ 109864649 h 48"/>
              <a:gd name="T20" fmla="*/ 0 w 48"/>
              <a:gd name="T21" fmla="*/ 131838987 h 48"/>
              <a:gd name="T22" fmla="*/ 5415029 w 48"/>
              <a:gd name="T23" fmla="*/ 164798147 h 48"/>
              <a:gd name="T24" fmla="*/ 21662430 w 48"/>
              <a:gd name="T25" fmla="*/ 197757307 h 48"/>
              <a:gd name="T26" fmla="*/ 37909831 w 48"/>
              <a:gd name="T27" fmla="*/ 225224056 h 48"/>
              <a:gd name="T28" fmla="*/ 70406948 w 48"/>
              <a:gd name="T29" fmla="*/ 247196046 h 48"/>
              <a:gd name="T30" fmla="*/ 97484406 w 48"/>
              <a:gd name="T31" fmla="*/ 258183216 h 48"/>
              <a:gd name="T32" fmla="*/ 129981523 w 48"/>
              <a:gd name="T33" fmla="*/ 263675626 h 48"/>
              <a:gd name="T34" fmla="*/ 167891354 w 48"/>
              <a:gd name="T35" fmla="*/ 258183216 h 48"/>
              <a:gd name="T36" fmla="*/ 200386156 w 48"/>
              <a:gd name="T37" fmla="*/ 247196046 h 48"/>
              <a:gd name="T38" fmla="*/ 222050901 w 48"/>
              <a:gd name="T39" fmla="*/ 225224056 h 48"/>
              <a:gd name="T40" fmla="*/ 243713331 w 48"/>
              <a:gd name="T41" fmla="*/ 197757307 h 48"/>
              <a:gd name="T42" fmla="*/ 259960732 w 48"/>
              <a:gd name="T43" fmla="*/ 164798147 h 48"/>
              <a:gd name="T44" fmla="*/ 259960732 w 48"/>
              <a:gd name="T45" fmla="*/ 131838987 h 48"/>
              <a:gd name="T46" fmla="*/ 259960732 w 48"/>
              <a:gd name="T47" fmla="*/ 109864649 h 48"/>
              <a:gd name="T48" fmla="*/ 254545703 w 48"/>
              <a:gd name="T49" fmla="*/ 82397899 h 48"/>
              <a:gd name="T50" fmla="*/ 243713331 w 48"/>
              <a:gd name="T51" fmla="*/ 54933498 h 48"/>
              <a:gd name="T52" fmla="*/ 222050901 w 48"/>
              <a:gd name="T53" fmla="*/ 38451570 h 48"/>
              <a:gd name="T54" fmla="*/ 222050901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7" y="4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4"/>
                </a:lnTo>
                <a:lnTo>
                  <a:pt x="7" y="7"/>
                </a:lnTo>
                <a:lnTo>
                  <a:pt x="5" y="10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0"/>
                </a:lnTo>
                <a:lnTo>
                  <a:pt x="4" y="36"/>
                </a:lnTo>
                <a:lnTo>
                  <a:pt x="7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5" y="36"/>
                </a:lnTo>
                <a:lnTo>
                  <a:pt x="48" y="30"/>
                </a:lnTo>
                <a:lnTo>
                  <a:pt x="48" y="24"/>
                </a:lnTo>
                <a:lnTo>
                  <a:pt x="48" y="20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8" name="Freeform 225"/>
          <p:cNvSpPr>
            <a:spLocks/>
          </p:cNvSpPr>
          <p:nvPr/>
        </p:nvSpPr>
        <p:spPr bwMode="auto">
          <a:xfrm>
            <a:off x="3540125" y="3169821"/>
            <a:ext cx="112713" cy="109538"/>
          </a:xfrm>
          <a:custGeom>
            <a:avLst/>
            <a:gdLst>
              <a:gd name="T0" fmla="*/ 225224056 w 48"/>
              <a:gd name="T1" fmla="*/ 38165836 h 47"/>
              <a:gd name="T2" fmla="*/ 192262548 w 48"/>
              <a:gd name="T3" fmla="*/ 10904857 h 47"/>
              <a:gd name="T4" fmla="*/ 159303388 w 48"/>
              <a:gd name="T5" fmla="*/ 0 h 47"/>
              <a:gd name="T6" fmla="*/ 131838987 w 48"/>
              <a:gd name="T7" fmla="*/ 0 h 47"/>
              <a:gd name="T8" fmla="*/ 93385069 w 48"/>
              <a:gd name="T9" fmla="*/ 0 h 47"/>
              <a:gd name="T10" fmla="*/ 60425909 w 48"/>
              <a:gd name="T11" fmla="*/ 10904857 h 47"/>
              <a:gd name="T12" fmla="*/ 32959160 w 48"/>
              <a:gd name="T13" fmla="*/ 38165836 h 47"/>
              <a:gd name="T14" fmla="*/ 16479580 w 48"/>
              <a:gd name="T15" fmla="*/ 54521957 h 47"/>
              <a:gd name="T16" fmla="*/ 5492411 w 48"/>
              <a:gd name="T17" fmla="*/ 70878078 h 47"/>
              <a:gd name="T18" fmla="*/ 0 w 48"/>
              <a:gd name="T19" fmla="*/ 98139056 h 47"/>
              <a:gd name="T20" fmla="*/ 0 w 48"/>
              <a:gd name="T21" fmla="*/ 125397704 h 47"/>
              <a:gd name="T22" fmla="*/ 5492411 w 48"/>
              <a:gd name="T23" fmla="*/ 158109946 h 47"/>
              <a:gd name="T24" fmla="*/ 16479580 w 48"/>
              <a:gd name="T25" fmla="*/ 190824518 h 47"/>
              <a:gd name="T26" fmla="*/ 32959160 w 48"/>
              <a:gd name="T27" fmla="*/ 218083166 h 47"/>
              <a:gd name="T28" fmla="*/ 60425909 w 48"/>
              <a:gd name="T29" fmla="*/ 239892881 h 47"/>
              <a:gd name="T30" fmla="*/ 93385069 w 48"/>
              <a:gd name="T31" fmla="*/ 256249002 h 47"/>
              <a:gd name="T32" fmla="*/ 131838987 w 48"/>
              <a:gd name="T33" fmla="*/ 256249002 h 47"/>
              <a:gd name="T34" fmla="*/ 159303388 w 48"/>
              <a:gd name="T35" fmla="*/ 256249002 h 47"/>
              <a:gd name="T36" fmla="*/ 192262548 w 48"/>
              <a:gd name="T37" fmla="*/ 239892881 h 47"/>
              <a:gd name="T38" fmla="*/ 225224056 w 48"/>
              <a:gd name="T39" fmla="*/ 218083166 h 47"/>
              <a:gd name="T40" fmla="*/ 241703636 w 48"/>
              <a:gd name="T41" fmla="*/ 190824518 h 47"/>
              <a:gd name="T42" fmla="*/ 252688457 w 48"/>
              <a:gd name="T43" fmla="*/ 158109946 h 47"/>
              <a:gd name="T44" fmla="*/ 263675626 w 48"/>
              <a:gd name="T45" fmla="*/ 125397704 h 47"/>
              <a:gd name="T46" fmla="*/ 252688457 w 48"/>
              <a:gd name="T47" fmla="*/ 98139056 h 47"/>
              <a:gd name="T48" fmla="*/ 247196046 w 48"/>
              <a:gd name="T49" fmla="*/ 70878078 h 47"/>
              <a:gd name="T50" fmla="*/ 236208877 w 48"/>
              <a:gd name="T51" fmla="*/ 54521957 h 47"/>
              <a:gd name="T52" fmla="*/ 225224056 w 48"/>
              <a:gd name="T53" fmla="*/ 38165836 h 47"/>
              <a:gd name="T54" fmla="*/ 225224056 w 48"/>
              <a:gd name="T55" fmla="*/ 38165836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7"/>
                </a:moveTo>
                <a:lnTo>
                  <a:pt x="35" y="2"/>
                </a:lnTo>
                <a:lnTo>
                  <a:pt x="29" y="0"/>
                </a:lnTo>
                <a:lnTo>
                  <a:pt x="24" y="0"/>
                </a:lnTo>
                <a:lnTo>
                  <a:pt x="17" y="0"/>
                </a:lnTo>
                <a:lnTo>
                  <a:pt x="11" y="2"/>
                </a:lnTo>
                <a:lnTo>
                  <a:pt x="6" y="7"/>
                </a:lnTo>
                <a:lnTo>
                  <a:pt x="3" y="10"/>
                </a:lnTo>
                <a:lnTo>
                  <a:pt x="1" y="13"/>
                </a:lnTo>
                <a:lnTo>
                  <a:pt x="0" y="18"/>
                </a:lnTo>
                <a:lnTo>
                  <a:pt x="0" y="23"/>
                </a:lnTo>
                <a:lnTo>
                  <a:pt x="1" y="29"/>
                </a:lnTo>
                <a:lnTo>
                  <a:pt x="3" y="35"/>
                </a:lnTo>
                <a:lnTo>
                  <a:pt x="6" y="40"/>
                </a:lnTo>
                <a:lnTo>
                  <a:pt x="11" y="44"/>
                </a:lnTo>
                <a:lnTo>
                  <a:pt x="17" y="47"/>
                </a:lnTo>
                <a:lnTo>
                  <a:pt x="24" y="47"/>
                </a:lnTo>
                <a:lnTo>
                  <a:pt x="29" y="47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6" y="29"/>
                </a:lnTo>
                <a:lnTo>
                  <a:pt x="48" y="23"/>
                </a:lnTo>
                <a:lnTo>
                  <a:pt x="46" y="18"/>
                </a:lnTo>
                <a:lnTo>
                  <a:pt x="45" y="13"/>
                </a:lnTo>
                <a:lnTo>
                  <a:pt x="43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9" name="Freeform 226"/>
          <p:cNvSpPr>
            <a:spLocks/>
          </p:cNvSpPr>
          <p:nvPr/>
        </p:nvSpPr>
        <p:spPr bwMode="auto">
          <a:xfrm>
            <a:off x="3821113" y="3095209"/>
            <a:ext cx="112712" cy="109537"/>
          </a:xfrm>
          <a:custGeom>
            <a:avLst/>
            <a:gdLst>
              <a:gd name="T0" fmla="*/ 225222058 w 48"/>
              <a:gd name="T1" fmla="*/ 32711943 h 47"/>
              <a:gd name="T2" fmla="*/ 192260842 w 48"/>
              <a:gd name="T3" fmla="*/ 10904758 h 47"/>
              <a:gd name="T4" fmla="*/ 159301975 w 48"/>
              <a:gd name="T5" fmla="*/ 0 h 47"/>
              <a:gd name="T6" fmla="*/ 131837817 w 48"/>
              <a:gd name="T7" fmla="*/ 0 h 47"/>
              <a:gd name="T8" fmla="*/ 93384240 w 48"/>
              <a:gd name="T9" fmla="*/ 0 h 47"/>
              <a:gd name="T10" fmla="*/ 60425373 w 48"/>
              <a:gd name="T11" fmla="*/ 10904758 h 47"/>
              <a:gd name="T12" fmla="*/ 38451229 w 48"/>
              <a:gd name="T13" fmla="*/ 32711943 h 47"/>
              <a:gd name="T14" fmla="*/ 16479434 w 48"/>
              <a:gd name="T15" fmla="*/ 54521459 h 47"/>
              <a:gd name="T16" fmla="*/ 5492362 w 48"/>
              <a:gd name="T17" fmla="*/ 70877431 h 47"/>
              <a:gd name="T18" fmla="*/ 0 w 48"/>
              <a:gd name="T19" fmla="*/ 98138160 h 47"/>
              <a:gd name="T20" fmla="*/ 0 w 48"/>
              <a:gd name="T21" fmla="*/ 130850104 h 47"/>
              <a:gd name="T22" fmla="*/ 5492362 w 48"/>
              <a:gd name="T23" fmla="*/ 158108502 h 47"/>
              <a:gd name="T24" fmla="*/ 16479434 w 48"/>
              <a:gd name="T25" fmla="*/ 190822776 h 47"/>
              <a:gd name="T26" fmla="*/ 38451229 w 48"/>
              <a:gd name="T27" fmla="*/ 218081175 h 47"/>
              <a:gd name="T28" fmla="*/ 60425373 w 48"/>
              <a:gd name="T29" fmla="*/ 239890691 h 47"/>
              <a:gd name="T30" fmla="*/ 93384240 w 48"/>
              <a:gd name="T31" fmla="*/ 256246663 h 47"/>
              <a:gd name="T32" fmla="*/ 131837817 w 48"/>
              <a:gd name="T33" fmla="*/ 256246663 h 47"/>
              <a:gd name="T34" fmla="*/ 159301975 w 48"/>
              <a:gd name="T35" fmla="*/ 256246663 h 47"/>
              <a:gd name="T36" fmla="*/ 192260842 w 48"/>
              <a:gd name="T37" fmla="*/ 239890691 h 47"/>
              <a:gd name="T38" fmla="*/ 225222058 w 48"/>
              <a:gd name="T39" fmla="*/ 218081175 h 47"/>
              <a:gd name="T40" fmla="*/ 241701491 w 48"/>
              <a:gd name="T41" fmla="*/ 190822776 h 47"/>
              <a:gd name="T42" fmla="*/ 258180925 w 48"/>
              <a:gd name="T43" fmla="*/ 158108502 h 47"/>
              <a:gd name="T44" fmla="*/ 263673287 w 48"/>
              <a:gd name="T45" fmla="*/ 130850104 h 47"/>
              <a:gd name="T46" fmla="*/ 258180925 w 48"/>
              <a:gd name="T47" fmla="*/ 98138160 h 47"/>
              <a:gd name="T48" fmla="*/ 247193853 w 48"/>
              <a:gd name="T49" fmla="*/ 70877431 h 47"/>
              <a:gd name="T50" fmla="*/ 236206781 w 48"/>
              <a:gd name="T51" fmla="*/ 54521459 h 47"/>
              <a:gd name="T52" fmla="*/ 225222058 w 48"/>
              <a:gd name="T53" fmla="*/ 32711943 h 47"/>
              <a:gd name="T54" fmla="*/ 225222058 w 48"/>
              <a:gd name="T55" fmla="*/ 32711943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6"/>
                </a:moveTo>
                <a:lnTo>
                  <a:pt x="35" y="2"/>
                </a:lnTo>
                <a:lnTo>
                  <a:pt x="29" y="0"/>
                </a:lnTo>
                <a:lnTo>
                  <a:pt x="24" y="0"/>
                </a:lnTo>
                <a:lnTo>
                  <a:pt x="17" y="0"/>
                </a:lnTo>
                <a:lnTo>
                  <a:pt x="11" y="2"/>
                </a:lnTo>
                <a:lnTo>
                  <a:pt x="7" y="6"/>
                </a:lnTo>
                <a:lnTo>
                  <a:pt x="3" y="10"/>
                </a:lnTo>
                <a:lnTo>
                  <a:pt x="1" y="13"/>
                </a:lnTo>
                <a:lnTo>
                  <a:pt x="0" y="18"/>
                </a:lnTo>
                <a:lnTo>
                  <a:pt x="0" y="24"/>
                </a:lnTo>
                <a:lnTo>
                  <a:pt x="1" y="29"/>
                </a:lnTo>
                <a:lnTo>
                  <a:pt x="3" y="35"/>
                </a:lnTo>
                <a:lnTo>
                  <a:pt x="7" y="40"/>
                </a:lnTo>
                <a:lnTo>
                  <a:pt x="11" y="44"/>
                </a:lnTo>
                <a:lnTo>
                  <a:pt x="17" y="47"/>
                </a:lnTo>
                <a:lnTo>
                  <a:pt x="24" y="47"/>
                </a:lnTo>
                <a:lnTo>
                  <a:pt x="29" y="47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7" y="29"/>
                </a:lnTo>
                <a:lnTo>
                  <a:pt x="48" y="24"/>
                </a:lnTo>
                <a:lnTo>
                  <a:pt x="47" y="18"/>
                </a:lnTo>
                <a:lnTo>
                  <a:pt x="45" y="13"/>
                </a:lnTo>
                <a:lnTo>
                  <a:pt x="43" y="10"/>
                </a:lnTo>
                <a:lnTo>
                  <a:pt x="41" y="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0" name="Freeform 227"/>
          <p:cNvSpPr>
            <a:spLocks/>
          </p:cNvSpPr>
          <p:nvPr/>
        </p:nvSpPr>
        <p:spPr bwMode="auto">
          <a:xfrm>
            <a:off x="4106863" y="3090446"/>
            <a:ext cx="112712" cy="109538"/>
          </a:xfrm>
          <a:custGeom>
            <a:avLst/>
            <a:gdLst>
              <a:gd name="T0" fmla="*/ 225222058 w 48"/>
              <a:gd name="T1" fmla="*/ 38165836 h 47"/>
              <a:gd name="T2" fmla="*/ 197755552 w 48"/>
              <a:gd name="T3" fmla="*/ 16356121 h 47"/>
              <a:gd name="T4" fmla="*/ 164796685 w 48"/>
              <a:gd name="T5" fmla="*/ 0 h 47"/>
              <a:gd name="T6" fmla="*/ 131837817 w 48"/>
              <a:gd name="T7" fmla="*/ 0 h 47"/>
              <a:gd name="T8" fmla="*/ 93384240 w 48"/>
              <a:gd name="T9" fmla="*/ 0 h 47"/>
              <a:gd name="T10" fmla="*/ 65917735 w 48"/>
              <a:gd name="T11" fmla="*/ 16356121 h 47"/>
              <a:gd name="T12" fmla="*/ 38451229 w 48"/>
              <a:gd name="T13" fmla="*/ 38165836 h 47"/>
              <a:gd name="T14" fmla="*/ 21971796 w 48"/>
              <a:gd name="T15" fmla="*/ 59973220 h 47"/>
              <a:gd name="T16" fmla="*/ 5492362 w 48"/>
              <a:gd name="T17" fmla="*/ 76329341 h 47"/>
              <a:gd name="T18" fmla="*/ 0 w 48"/>
              <a:gd name="T19" fmla="*/ 103590320 h 47"/>
              <a:gd name="T20" fmla="*/ 0 w 48"/>
              <a:gd name="T21" fmla="*/ 125397704 h 47"/>
              <a:gd name="T22" fmla="*/ 5492362 w 48"/>
              <a:gd name="T23" fmla="*/ 163563540 h 47"/>
              <a:gd name="T24" fmla="*/ 21971796 w 48"/>
              <a:gd name="T25" fmla="*/ 196275782 h 47"/>
              <a:gd name="T26" fmla="*/ 38451229 w 48"/>
              <a:gd name="T27" fmla="*/ 223536760 h 47"/>
              <a:gd name="T28" fmla="*/ 65917735 w 48"/>
              <a:gd name="T29" fmla="*/ 245344145 h 47"/>
              <a:gd name="T30" fmla="*/ 93384240 w 48"/>
              <a:gd name="T31" fmla="*/ 256249002 h 47"/>
              <a:gd name="T32" fmla="*/ 131837817 w 48"/>
              <a:gd name="T33" fmla="*/ 256249002 h 47"/>
              <a:gd name="T34" fmla="*/ 164796685 w 48"/>
              <a:gd name="T35" fmla="*/ 256249002 h 47"/>
              <a:gd name="T36" fmla="*/ 197755552 w 48"/>
              <a:gd name="T37" fmla="*/ 245344145 h 47"/>
              <a:gd name="T38" fmla="*/ 225222058 w 48"/>
              <a:gd name="T39" fmla="*/ 223536760 h 47"/>
              <a:gd name="T40" fmla="*/ 247193853 w 48"/>
              <a:gd name="T41" fmla="*/ 196275782 h 47"/>
              <a:gd name="T42" fmla="*/ 258180925 w 48"/>
              <a:gd name="T43" fmla="*/ 163563540 h 47"/>
              <a:gd name="T44" fmla="*/ 263673287 w 48"/>
              <a:gd name="T45" fmla="*/ 125397704 h 47"/>
              <a:gd name="T46" fmla="*/ 258180925 w 48"/>
              <a:gd name="T47" fmla="*/ 103590320 h 47"/>
              <a:gd name="T48" fmla="*/ 252686215 w 48"/>
              <a:gd name="T49" fmla="*/ 76329341 h 47"/>
              <a:gd name="T50" fmla="*/ 241701491 w 48"/>
              <a:gd name="T51" fmla="*/ 59973220 h 47"/>
              <a:gd name="T52" fmla="*/ 225222058 w 48"/>
              <a:gd name="T53" fmla="*/ 38165836 h 47"/>
              <a:gd name="T54" fmla="*/ 225222058 w 48"/>
              <a:gd name="T55" fmla="*/ 38165836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7"/>
                </a:move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1" y="14"/>
                </a:lnTo>
                <a:lnTo>
                  <a:pt x="0" y="19"/>
                </a:lnTo>
                <a:lnTo>
                  <a:pt x="0" y="23"/>
                </a:lnTo>
                <a:lnTo>
                  <a:pt x="1" y="30"/>
                </a:lnTo>
                <a:lnTo>
                  <a:pt x="4" y="36"/>
                </a:lnTo>
                <a:lnTo>
                  <a:pt x="7" y="41"/>
                </a:lnTo>
                <a:lnTo>
                  <a:pt x="12" y="45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6" y="45"/>
                </a:lnTo>
                <a:lnTo>
                  <a:pt x="41" y="41"/>
                </a:lnTo>
                <a:lnTo>
                  <a:pt x="45" y="36"/>
                </a:lnTo>
                <a:lnTo>
                  <a:pt x="47" y="30"/>
                </a:lnTo>
                <a:lnTo>
                  <a:pt x="48" y="23"/>
                </a:lnTo>
                <a:lnTo>
                  <a:pt x="47" y="19"/>
                </a:lnTo>
                <a:lnTo>
                  <a:pt x="46" y="14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1" name="Freeform 228"/>
          <p:cNvSpPr>
            <a:spLocks/>
          </p:cNvSpPr>
          <p:nvPr/>
        </p:nvSpPr>
        <p:spPr bwMode="auto">
          <a:xfrm>
            <a:off x="4654550" y="3179346"/>
            <a:ext cx="111125" cy="112713"/>
          </a:xfrm>
          <a:custGeom>
            <a:avLst/>
            <a:gdLst>
              <a:gd name="T0" fmla="*/ 222050901 w 48"/>
              <a:gd name="T1" fmla="*/ 38451570 h 48"/>
              <a:gd name="T2" fmla="*/ 189553784 w 48"/>
              <a:gd name="T3" fmla="*/ 21971990 h 48"/>
              <a:gd name="T4" fmla="*/ 157058982 w 48"/>
              <a:gd name="T5" fmla="*/ 5492411 h 48"/>
              <a:gd name="T6" fmla="*/ 129981523 w 48"/>
              <a:gd name="T7" fmla="*/ 0 h 48"/>
              <a:gd name="T8" fmla="*/ 92069378 w 48"/>
              <a:gd name="T9" fmla="*/ 5492411 h 48"/>
              <a:gd name="T10" fmla="*/ 59574576 w 48"/>
              <a:gd name="T11" fmla="*/ 21971990 h 48"/>
              <a:gd name="T12" fmla="*/ 32494802 w 48"/>
              <a:gd name="T13" fmla="*/ 38451570 h 48"/>
              <a:gd name="T14" fmla="*/ 16247401 w 48"/>
              <a:gd name="T15" fmla="*/ 65918320 h 48"/>
              <a:gd name="T16" fmla="*/ 5415029 w 48"/>
              <a:gd name="T17" fmla="*/ 82397899 h 48"/>
              <a:gd name="T18" fmla="*/ 0 w 48"/>
              <a:gd name="T19" fmla="*/ 109864649 h 48"/>
              <a:gd name="T20" fmla="*/ 0 w 48"/>
              <a:gd name="T21" fmla="*/ 131838987 h 48"/>
              <a:gd name="T22" fmla="*/ 0 w 48"/>
              <a:gd name="T23" fmla="*/ 170290558 h 48"/>
              <a:gd name="T24" fmla="*/ 10832372 w 48"/>
              <a:gd name="T25" fmla="*/ 203249717 h 48"/>
              <a:gd name="T26" fmla="*/ 32494802 w 48"/>
              <a:gd name="T27" fmla="*/ 225224056 h 48"/>
              <a:gd name="T28" fmla="*/ 59574576 w 48"/>
              <a:gd name="T29" fmla="*/ 247196046 h 48"/>
              <a:gd name="T30" fmla="*/ 92069378 w 48"/>
              <a:gd name="T31" fmla="*/ 258183216 h 48"/>
              <a:gd name="T32" fmla="*/ 129981523 w 48"/>
              <a:gd name="T33" fmla="*/ 263675626 h 48"/>
              <a:gd name="T34" fmla="*/ 157058982 w 48"/>
              <a:gd name="T35" fmla="*/ 258183216 h 48"/>
              <a:gd name="T36" fmla="*/ 189553784 w 48"/>
              <a:gd name="T37" fmla="*/ 247196046 h 48"/>
              <a:gd name="T38" fmla="*/ 222050901 w 48"/>
              <a:gd name="T39" fmla="*/ 225224056 h 48"/>
              <a:gd name="T40" fmla="*/ 238298302 w 48"/>
              <a:gd name="T41" fmla="*/ 203249717 h 48"/>
              <a:gd name="T42" fmla="*/ 249128359 w 48"/>
              <a:gd name="T43" fmla="*/ 170290558 h 48"/>
              <a:gd name="T44" fmla="*/ 259960732 w 48"/>
              <a:gd name="T45" fmla="*/ 131838987 h 48"/>
              <a:gd name="T46" fmla="*/ 249128359 w 48"/>
              <a:gd name="T47" fmla="*/ 109864649 h 48"/>
              <a:gd name="T48" fmla="*/ 243713331 w 48"/>
              <a:gd name="T49" fmla="*/ 82397899 h 48"/>
              <a:gd name="T50" fmla="*/ 232880958 w 48"/>
              <a:gd name="T51" fmla="*/ 65918320 h 48"/>
              <a:gd name="T52" fmla="*/ 222050901 w 48"/>
              <a:gd name="T53" fmla="*/ 38451570 h 48"/>
              <a:gd name="T54" fmla="*/ 222050901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5" y="4"/>
                </a:lnTo>
                <a:lnTo>
                  <a:pt x="29" y="1"/>
                </a:lnTo>
                <a:lnTo>
                  <a:pt x="24" y="0"/>
                </a:lnTo>
                <a:lnTo>
                  <a:pt x="17" y="1"/>
                </a:lnTo>
                <a:lnTo>
                  <a:pt x="11" y="4"/>
                </a:lnTo>
                <a:lnTo>
                  <a:pt x="6" y="7"/>
                </a:lnTo>
                <a:lnTo>
                  <a:pt x="3" y="12"/>
                </a:lnTo>
                <a:lnTo>
                  <a:pt x="1" y="15"/>
                </a:lnTo>
                <a:lnTo>
                  <a:pt x="0" y="20"/>
                </a:lnTo>
                <a:lnTo>
                  <a:pt x="0" y="24"/>
                </a:lnTo>
                <a:lnTo>
                  <a:pt x="0" y="31"/>
                </a:lnTo>
                <a:lnTo>
                  <a:pt x="2" y="37"/>
                </a:lnTo>
                <a:lnTo>
                  <a:pt x="6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5"/>
                </a:lnTo>
                <a:lnTo>
                  <a:pt x="41" y="41"/>
                </a:lnTo>
                <a:lnTo>
                  <a:pt x="44" y="37"/>
                </a:lnTo>
                <a:lnTo>
                  <a:pt x="46" y="31"/>
                </a:lnTo>
                <a:lnTo>
                  <a:pt x="48" y="24"/>
                </a:lnTo>
                <a:lnTo>
                  <a:pt x="46" y="20"/>
                </a:lnTo>
                <a:lnTo>
                  <a:pt x="45" y="15"/>
                </a:lnTo>
                <a:lnTo>
                  <a:pt x="43" y="12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2" name="Freeform 229"/>
          <p:cNvSpPr>
            <a:spLocks/>
          </p:cNvSpPr>
          <p:nvPr/>
        </p:nvSpPr>
        <p:spPr bwMode="auto">
          <a:xfrm>
            <a:off x="5489575" y="3355559"/>
            <a:ext cx="112713" cy="111125"/>
          </a:xfrm>
          <a:custGeom>
            <a:avLst/>
            <a:gdLst>
              <a:gd name="T0" fmla="*/ 225224056 w 48"/>
              <a:gd name="T1" fmla="*/ 37909831 h 48"/>
              <a:gd name="T2" fmla="*/ 197757307 w 48"/>
              <a:gd name="T3" fmla="*/ 16247401 h 48"/>
              <a:gd name="T4" fmla="*/ 164798147 w 48"/>
              <a:gd name="T5" fmla="*/ 5415029 h 48"/>
              <a:gd name="T6" fmla="*/ 131838987 w 48"/>
              <a:gd name="T7" fmla="*/ 0 h 48"/>
              <a:gd name="T8" fmla="*/ 98877479 w 48"/>
              <a:gd name="T9" fmla="*/ 5415029 h 48"/>
              <a:gd name="T10" fmla="*/ 65918320 w 48"/>
              <a:gd name="T11" fmla="*/ 16247401 h 48"/>
              <a:gd name="T12" fmla="*/ 43946329 w 48"/>
              <a:gd name="T13" fmla="*/ 37909831 h 48"/>
              <a:gd name="T14" fmla="*/ 21971990 w 48"/>
              <a:gd name="T15" fmla="*/ 54159547 h 48"/>
              <a:gd name="T16" fmla="*/ 10987169 w 48"/>
              <a:gd name="T17" fmla="*/ 81237005 h 48"/>
              <a:gd name="T18" fmla="*/ 5492411 w 48"/>
              <a:gd name="T19" fmla="*/ 102901750 h 48"/>
              <a:gd name="T20" fmla="*/ 0 w 48"/>
              <a:gd name="T21" fmla="*/ 129981523 h 48"/>
              <a:gd name="T22" fmla="*/ 5492411 w 48"/>
              <a:gd name="T23" fmla="*/ 157058982 h 48"/>
              <a:gd name="T24" fmla="*/ 16479580 w 48"/>
              <a:gd name="T25" fmla="*/ 189553784 h 48"/>
              <a:gd name="T26" fmla="*/ 43946329 w 48"/>
              <a:gd name="T27" fmla="*/ 222050901 h 48"/>
              <a:gd name="T28" fmla="*/ 65918320 w 48"/>
              <a:gd name="T29" fmla="*/ 238298302 h 48"/>
              <a:gd name="T30" fmla="*/ 98877479 w 48"/>
              <a:gd name="T31" fmla="*/ 254545703 h 48"/>
              <a:gd name="T32" fmla="*/ 131838987 w 48"/>
              <a:gd name="T33" fmla="*/ 259960732 h 48"/>
              <a:gd name="T34" fmla="*/ 164798147 w 48"/>
              <a:gd name="T35" fmla="*/ 254545703 h 48"/>
              <a:gd name="T36" fmla="*/ 197757307 w 48"/>
              <a:gd name="T37" fmla="*/ 238298302 h 48"/>
              <a:gd name="T38" fmla="*/ 225224056 w 48"/>
              <a:gd name="T39" fmla="*/ 222050901 h 48"/>
              <a:gd name="T40" fmla="*/ 247196046 w 48"/>
              <a:gd name="T41" fmla="*/ 189553784 h 48"/>
              <a:gd name="T42" fmla="*/ 263675626 w 48"/>
              <a:gd name="T43" fmla="*/ 157058982 h 48"/>
              <a:gd name="T44" fmla="*/ 263675626 w 48"/>
              <a:gd name="T45" fmla="*/ 129981523 h 48"/>
              <a:gd name="T46" fmla="*/ 263675626 w 48"/>
              <a:gd name="T47" fmla="*/ 102901750 h 48"/>
              <a:gd name="T48" fmla="*/ 252688457 w 48"/>
              <a:gd name="T49" fmla="*/ 81237005 h 48"/>
              <a:gd name="T50" fmla="*/ 241703636 w 48"/>
              <a:gd name="T51" fmla="*/ 54159547 h 48"/>
              <a:gd name="T52" fmla="*/ 225224056 w 48"/>
              <a:gd name="T53" fmla="*/ 37909831 h 48"/>
              <a:gd name="T54" fmla="*/ 225224056 w 48"/>
              <a:gd name="T55" fmla="*/ 37909831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8" y="7"/>
                </a:lnTo>
                <a:lnTo>
                  <a:pt x="4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29"/>
                </a:lnTo>
                <a:lnTo>
                  <a:pt x="3" y="35"/>
                </a:lnTo>
                <a:lnTo>
                  <a:pt x="8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8" y="29"/>
                </a:lnTo>
                <a:lnTo>
                  <a:pt x="48" y="24"/>
                </a:lnTo>
                <a:lnTo>
                  <a:pt x="48" y="19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3" name="Freeform 230"/>
          <p:cNvSpPr>
            <a:spLocks/>
          </p:cNvSpPr>
          <p:nvPr/>
        </p:nvSpPr>
        <p:spPr bwMode="auto">
          <a:xfrm>
            <a:off x="6269038" y="3355559"/>
            <a:ext cx="111125" cy="111125"/>
          </a:xfrm>
          <a:custGeom>
            <a:avLst/>
            <a:gdLst>
              <a:gd name="T0" fmla="*/ 216633557 w 48"/>
              <a:gd name="T1" fmla="*/ 37909831 h 48"/>
              <a:gd name="T2" fmla="*/ 189553784 w 48"/>
              <a:gd name="T3" fmla="*/ 16247401 h 48"/>
              <a:gd name="T4" fmla="*/ 157058982 w 48"/>
              <a:gd name="T5" fmla="*/ 5415029 h 48"/>
              <a:gd name="T6" fmla="*/ 129981523 w 48"/>
              <a:gd name="T7" fmla="*/ 0 h 48"/>
              <a:gd name="T8" fmla="*/ 92069378 w 48"/>
              <a:gd name="T9" fmla="*/ 5415029 h 48"/>
              <a:gd name="T10" fmla="*/ 59574576 w 48"/>
              <a:gd name="T11" fmla="*/ 16247401 h 48"/>
              <a:gd name="T12" fmla="*/ 32494802 w 48"/>
              <a:gd name="T13" fmla="*/ 37909831 h 48"/>
              <a:gd name="T14" fmla="*/ 16247401 w 48"/>
              <a:gd name="T15" fmla="*/ 59574576 h 48"/>
              <a:gd name="T16" fmla="*/ 5415029 w 48"/>
              <a:gd name="T17" fmla="*/ 81237005 h 48"/>
              <a:gd name="T18" fmla="*/ 0 w 48"/>
              <a:gd name="T19" fmla="*/ 102901750 h 48"/>
              <a:gd name="T20" fmla="*/ 0 w 48"/>
              <a:gd name="T21" fmla="*/ 129981523 h 48"/>
              <a:gd name="T22" fmla="*/ 0 w 48"/>
              <a:gd name="T23" fmla="*/ 167891354 h 48"/>
              <a:gd name="T24" fmla="*/ 10832372 w 48"/>
              <a:gd name="T25" fmla="*/ 194971128 h 48"/>
              <a:gd name="T26" fmla="*/ 32494802 w 48"/>
              <a:gd name="T27" fmla="*/ 222050901 h 48"/>
              <a:gd name="T28" fmla="*/ 59574576 w 48"/>
              <a:gd name="T29" fmla="*/ 238298302 h 48"/>
              <a:gd name="T30" fmla="*/ 92069378 w 48"/>
              <a:gd name="T31" fmla="*/ 254545703 h 48"/>
              <a:gd name="T32" fmla="*/ 129981523 w 48"/>
              <a:gd name="T33" fmla="*/ 259960732 h 48"/>
              <a:gd name="T34" fmla="*/ 157058982 w 48"/>
              <a:gd name="T35" fmla="*/ 254545703 h 48"/>
              <a:gd name="T36" fmla="*/ 189553784 w 48"/>
              <a:gd name="T37" fmla="*/ 238298302 h 48"/>
              <a:gd name="T38" fmla="*/ 216633557 w 48"/>
              <a:gd name="T39" fmla="*/ 222050901 h 48"/>
              <a:gd name="T40" fmla="*/ 238298302 w 48"/>
              <a:gd name="T41" fmla="*/ 194971128 h 48"/>
              <a:gd name="T42" fmla="*/ 249128359 w 48"/>
              <a:gd name="T43" fmla="*/ 167891354 h 48"/>
              <a:gd name="T44" fmla="*/ 259960732 w 48"/>
              <a:gd name="T45" fmla="*/ 129981523 h 48"/>
              <a:gd name="T46" fmla="*/ 249128359 w 48"/>
              <a:gd name="T47" fmla="*/ 102901750 h 48"/>
              <a:gd name="T48" fmla="*/ 243713331 w 48"/>
              <a:gd name="T49" fmla="*/ 81237005 h 48"/>
              <a:gd name="T50" fmla="*/ 232880958 w 48"/>
              <a:gd name="T51" fmla="*/ 59574576 h 48"/>
              <a:gd name="T52" fmla="*/ 216633557 w 48"/>
              <a:gd name="T53" fmla="*/ 37909831 h 48"/>
              <a:gd name="T54" fmla="*/ 216633557 w 48"/>
              <a:gd name="T55" fmla="*/ 37909831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0" y="7"/>
                </a:moveTo>
                <a:lnTo>
                  <a:pt x="35" y="3"/>
                </a:lnTo>
                <a:lnTo>
                  <a:pt x="29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6" y="7"/>
                </a:lnTo>
                <a:lnTo>
                  <a:pt x="3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1"/>
                </a:lnTo>
                <a:lnTo>
                  <a:pt x="2" y="36"/>
                </a:lnTo>
                <a:lnTo>
                  <a:pt x="6" y="41"/>
                </a:lnTo>
                <a:lnTo>
                  <a:pt x="11" y="44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4"/>
                </a:lnTo>
                <a:lnTo>
                  <a:pt x="40" y="41"/>
                </a:lnTo>
                <a:lnTo>
                  <a:pt x="44" y="36"/>
                </a:lnTo>
                <a:lnTo>
                  <a:pt x="46" y="31"/>
                </a:lnTo>
                <a:lnTo>
                  <a:pt x="48" y="24"/>
                </a:lnTo>
                <a:lnTo>
                  <a:pt x="46" y="19"/>
                </a:lnTo>
                <a:lnTo>
                  <a:pt x="45" y="15"/>
                </a:lnTo>
                <a:lnTo>
                  <a:pt x="43" y="11"/>
                </a:lnTo>
                <a:lnTo>
                  <a:pt x="40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4" name="Freeform 231"/>
          <p:cNvSpPr>
            <a:spLocks/>
          </p:cNvSpPr>
          <p:nvPr/>
        </p:nvSpPr>
        <p:spPr bwMode="auto">
          <a:xfrm>
            <a:off x="7115175" y="3288884"/>
            <a:ext cx="112713" cy="112712"/>
          </a:xfrm>
          <a:custGeom>
            <a:avLst/>
            <a:gdLst>
              <a:gd name="T0" fmla="*/ 225224056 w 48"/>
              <a:gd name="T1" fmla="*/ 38451229 h 48"/>
              <a:gd name="T2" fmla="*/ 197757307 w 48"/>
              <a:gd name="T3" fmla="*/ 10987072 h 48"/>
              <a:gd name="T4" fmla="*/ 164798147 w 48"/>
              <a:gd name="T5" fmla="*/ 0 h 48"/>
              <a:gd name="T6" fmla="*/ 131838987 w 48"/>
              <a:gd name="T7" fmla="*/ 0 h 48"/>
              <a:gd name="T8" fmla="*/ 93385069 w 48"/>
              <a:gd name="T9" fmla="*/ 0 h 48"/>
              <a:gd name="T10" fmla="*/ 65918320 w 48"/>
              <a:gd name="T11" fmla="*/ 10987072 h 48"/>
              <a:gd name="T12" fmla="*/ 38451570 w 48"/>
              <a:gd name="T13" fmla="*/ 38451229 h 48"/>
              <a:gd name="T14" fmla="*/ 21971990 w 48"/>
              <a:gd name="T15" fmla="*/ 54933011 h 48"/>
              <a:gd name="T16" fmla="*/ 5492411 w 48"/>
              <a:gd name="T17" fmla="*/ 76904807 h 48"/>
              <a:gd name="T18" fmla="*/ 0 w 48"/>
              <a:gd name="T19" fmla="*/ 98876602 h 48"/>
              <a:gd name="T20" fmla="*/ 0 w 48"/>
              <a:gd name="T21" fmla="*/ 131837817 h 48"/>
              <a:gd name="T22" fmla="*/ 0 w 48"/>
              <a:gd name="T23" fmla="*/ 164796685 h 48"/>
              <a:gd name="T24" fmla="*/ 21971990 w 48"/>
              <a:gd name="T25" fmla="*/ 197755552 h 48"/>
              <a:gd name="T26" fmla="*/ 38451570 w 48"/>
              <a:gd name="T27" fmla="*/ 219727348 h 48"/>
              <a:gd name="T28" fmla="*/ 65918320 w 48"/>
              <a:gd name="T29" fmla="*/ 247193853 h 48"/>
              <a:gd name="T30" fmla="*/ 93385069 w 48"/>
              <a:gd name="T31" fmla="*/ 258180925 h 48"/>
              <a:gd name="T32" fmla="*/ 131838987 w 48"/>
              <a:gd name="T33" fmla="*/ 263673287 h 48"/>
              <a:gd name="T34" fmla="*/ 164798147 w 48"/>
              <a:gd name="T35" fmla="*/ 258180925 h 48"/>
              <a:gd name="T36" fmla="*/ 197757307 w 48"/>
              <a:gd name="T37" fmla="*/ 247193853 h 48"/>
              <a:gd name="T38" fmla="*/ 225224056 w 48"/>
              <a:gd name="T39" fmla="*/ 219727348 h 48"/>
              <a:gd name="T40" fmla="*/ 247196046 w 48"/>
              <a:gd name="T41" fmla="*/ 197755552 h 48"/>
              <a:gd name="T42" fmla="*/ 258183216 w 48"/>
              <a:gd name="T43" fmla="*/ 164796685 h 48"/>
              <a:gd name="T44" fmla="*/ 263675626 w 48"/>
              <a:gd name="T45" fmla="*/ 131837817 h 48"/>
              <a:gd name="T46" fmla="*/ 258183216 w 48"/>
              <a:gd name="T47" fmla="*/ 98876602 h 48"/>
              <a:gd name="T48" fmla="*/ 252688457 w 48"/>
              <a:gd name="T49" fmla="*/ 76904807 h 48"/>
              <a:gd name="T50" fmla="*/ 241703636 w 48"/>
              <a:gd name="T51" fmla="*/ 54933011 h 48"/>
              <a:gd name="T52" fmla="*/ 225224056 w 48"/>
              <a:gd name="T53" fmla="*/ 38451229 h 48"/>
              <a:gd name="T54" fmla="*/ 225224056 w 48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6" y="2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4" y="36"/>
                </a:lnTo>
                <a:lnTo>
                  <a:pt x="7" y="40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1" y="40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5" name="Freeform 232"/>
          <p:cNvSpPr>
            <a:spLocks/>
          </p:cNvSpPr>
          <p:nvPr/>
        </p:nvSpPr>
        <p:spPr bwMode="auto">
          <a:xfrm>
            <a:off x="7934325" y="3288884"/>
            <a:ext cx="111125" cy="112712"/>
          </a:xfrm>
          <a:custGeom>
            <a:avLst/>
            <a:gdLst>
              <a:gd name="T0" fmla="*/ 227465930 w 48"/>
              <a:gd name="T1" fmla="*/ 38451229 h 48"/>
              <a:gd name="T2" fmla="*/ 200386156 w 48"/>
              <a:gd name="T3" fmla="*/ 10987072 h 48"/>
              <a:gd name="T4" fmla="*/ 167891354 w 48"/>
              <a:gd name="T5" fmla="*/ 0 h 48"/>
              <a:gd name="T6" fmla="*/ 129981523 w 48"/>
              <a:gd name="T7" fmla="*/ 0 h 48"/>
              <a:gd name="T8" fmla="*/ 102901750 w 48"/>
              <a:gd name="T9" fmla="*/ 0 h 48"/>
              <a:gd name="T10" fmla="*/ 70406948 w 48"/>
              <a:gd name="T11" fmla="*/ 10987072 h 48"/>
              <a:gd name="T12" fmla="*/ 43327174 w 48"/>
              <a:gd name="T13" fmla="*/ 38451229 h 48"/>
              <a:gd name="T14" fmla="*/ 27079773 w 48"/>
              <a:gd name="T15" fmla="*/ 54933011 h 48"/>
              <a:gd name="T16" fmla="*/ 16247401 w 48"/>
              <a:gd name="T17" fmla="*/ 76904807 h 48"/>
              <a:gd name="T18" fmla="*/ 10832372 w 48"/>
              <a:gd name="T19" fmla="*/ 98876602 h 48"/>
              <a:gd name="T20" fmla="*/ 0 w 48"/>
              <a:gd name="T21" fmla="*/ 131837817 h 48"/>
              <a:gd name="T22" fmla="*/ 10832372 w 48"/>
              <a:gd name="T23" fmla="*/ 164796685 h 48"/>
              <a:gd name="T24" fmla="*/ 21662430 w 48"/>
              <a:gd name="T25" fmla="*/ 197755552 h 48"/>
              <a:gd name="T26" fmla="*/ 43327174 w 48"/>
              <a:gd name="T27" fmla="*/ 219727348 h 48"/>
              <a:gd name="T28" fmla="*/ 70406948 w 48"/>
              <a:gd name="T29" fmla="*/ 247193853 h 48"/>
              <a:gd name="T30" fmla="*/ 102901750 w 48"/>
              <a:gd name="T31" fmla="*/ 258180925 h 48"/>
              <a:gd name="T32" fmla="*/ 129981523 w 48"/>
              <a:gd name="T33" fmla="*/ 263673287 h 48"/>
              <a:gd name="T34" fmla="*/ 167891354 w 48"/>
              <a:gd name="T35" fmla="*/ 258180925 h 48"/>
              <a:gd name="T36" fmla="*/ 200386156 w 48"/>
              <a:gd name="T37" fmla="*/ 247193853 h 48"/>
              <a:gd name="T38" fmla="*/ 227465930 w 48"/>
              <a:gd name="T39" fmla="*/ 219727348 h 48"/>
              <a:gd name="T40" fmla="*/ 249128359 w 48"/>
              <a:gd name="T41" fmla="*/ 197755552 h 48"/>
              <a:gd name="T42" fmla="*/ 259960732 w 48"/>
              <a:gd name="T43" fmla="*/ 164796685 h 48"/>
              <a:gd name="T44" fmla="*/ 259960732 w 48"/>
              <a:gd name="T45" fmla="*/ 131837817 h 48"/>
              <a:gd name="T46" fmla="*/ 259960732 w 48"/>
              <a:gd name="T47" fmla="*/ 98876602 h 48"/>
              <a:gd name="T48" fmla="*/ 254545703 w 48"/>
              <a:gd name="T49" fmla="*/ 76904807 h 48"/>
              <a:gd name="T50" fmla="*/ 243713331 w 48"/>
              <a:gd name="T51" fmla="*/ 54933011 h 48"/>
              <a:gd name="T52" fmla="*/ 227465930 w 48"/>
              <a:gd name="T53" fmla="*/ 38451229 h 48"/>
              <a:gd name="T54" fmla="*/ 227465930 w 48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2" y="7"/>
                </a:moveTo>
                <a:lnTo>
                  <a:pt x="37" y="2"/>
                </a:lnTo>
                <a:lnTo>
                  <a:pt x="31" y="0"/>
                </a:lnTo>
                <a:lnTo>
                  <a:pt x="24" y="0"/>
                </a:lnTo>
                <a:lnTo>
                  <a:pt x="19" y="0"/>
                </a:lnTo>
                <a:lnTo>
                  <a:pt x="13" y="2"/>
                </a:lnTo>
                <a:lnTo>
                  <a:pt x="8" y="7"/>
                </a:lnTo>
                <a:lnTo>
                  <a:pt x="5" y="10"/>
                </a:lnTo>
                <a:lnTo>
                  <a:pt x="3" y="14"/>
                </a:lnTo>
                <a:lnTo>
                  <a:pt x="2" y="18"/>
                </a:lnTo>
                <a:lnTo>
                  <a:pt x="0" y="24"/>
                </a:lnTo>
                <a:lnTo>
                  <a:pt x="2" y="30"/>
                </a:lnTo>
                <a:lnTo>
                  <a:pt x="4" y="36"/>
                </a:lnTo>
                <a:lnTo>
                  <a:pt x="8" y="40"/>
                </a:lnTo>
                <a:lnTo>
                  <a:pt x="13" y="45"/>
                </a:lnTo>
                <a:lnTo>
                  <a:pt x="19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2" y="40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lnTo>
                  <a:pt x="48" y="18"/>
                </a:lnTo>
                <a:lnTo>
                  <a:pt x="47" y="14"/>
                </a:lnTo>
                <a:lnTo>
                  <a:pt x="45" y="10"/>
                </a:lnTo>
                <a:lnTo>
                  <a:pt x="42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6" name="Line 233"/>
          <p:cNvSpPr>
            <a:spLocks noChangeShapeType="1"/>
          </p:cNvSpPr>
          <p:nvPr/>
        </p:nvSpPr>
        <p:spPr bwMode="auto">
          <a:xfrm flipV="1">
            <a:off x="7148513" y="3144421"/>
            <a:ext cx="0" cy="2635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7" name="Freeform 234"/>
          <p:cNvSpPr>
            <a:spLocks/>
          </p:cNvSpPr>
          <p:nvPr/>
        </p:nvSpPr>
        <p:spPr bwMode="auto">
          <a:xfrm>
            <a:off x="7148513" y="3404771"/>
            <a:ext cx="815975" cy="130175"/>
          </a:xfrm>
          <a:custGeom>
            <a:avLst/>
            <a:gdLst>
              <a:gd name="T0" fmla="*/ 1908850766 w 349"/>
              <a:gd name="T1" fmla="*/ 304523492 h 56"/>
              <a:gd name="T2" fmla="*/ 82041727 w 349"/>
              <a:gd name="T3" fmla="*/ 0 h 56"/>
              <a:gd name="T4" fmla="*/ 0 w 349"/>
              <a:gd name="T5" fmla="*/ 10876586 h 56"/>
              <a:gd name="T6" fmla="*/ 0 60000 65536"/>
              <a:gd name="T7" fmla="*/ 0 60000 65536"/>
              <a:gd name="T8" fmla="*/ 0 60000 65536"/>
              <a:gd name="T9" fmla="*/ 0 w 349"/>
              <a:gd name="T10" fmla="*/ 0 h 56"/>
              <a:gd name="T11" fmla="*/ 349 w 349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" h="56">
                <a:moveTo>
                  <a:pt x="349" y="56"/>
                </a:moveTo>
                <a:lnTo>
                  <a:pt x="15" y="0"/>
                </a:lnTo>
                <a:lnTo>
                  <a:pt x="0" y="2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8" name="Line 235"/>
          <p:cNvSpPr>
            <a:spLocks noChangeShapeType="1"/>
          </p:cNvSpPr>
          <p:nvPr/>
        </p:nvSpPr>
        <p:spPr bwMode="auto">
          <a:xfrm flipV="1">
            <a:off x="7964488" y="3534946"/>
            <a:ext cx="0" cy="331788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9" name="Line 236"/>
          <p:cNvSpPr>
            <a:spLocks noChangeShapeType="1"/>
          </p:cNvSpPr>
          <p:nvPr/>
        </p:nvSpPr>
        <p:spPr bwMode="auto">
          <a:xfrm flipH="1" flipV="1">
            <a:off x="7964488" y="3534946"/>
            <a:ext cx="11112" cy="4763"/>
          </a:xfrm>
          <a:prstGeom prst="line">
            <a:avLst/>
          </a:prstGeom>
          <a:noFill/>
          <a:ln w="17463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0" name="Line 237"/>
          <p:cNvSpPr>
            <a:spLocks noChangeShapeType="1"/>
          </p:cNvSpPr>
          <p:nvPr/>
        </p:nvSpPr>
        <p:spPr bwMode="auto">
          <a:xfrm flipV="1">
            <a:off x="7148513" y="3407946"/>
            <a:ext cx="0" cy="3349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1" name="Line 238"/>
          <p:cNvSpPr>
            <a:spLocks noChangeShapeType="1"/>
          </p:cNvSpPr>
          <p:nvPr/>
        </p:nvSpPr>
        <p:spPr bwMode="auto">
          <a:xfrm flipV="1">
            <a:off x="7964488" y="3223796"/>
            <a:ext cx="0" cy="3111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2" name="Line 239"/>
          <p:cNvSpPr>
            <a:spLocks noChangeShapeType="1"/>
          </p:cNvSpPr>
          <p:nvPr/>
        </p:nvSpPr>
        <p:spPr bwMode="auto">
          <a:xfrm flipV="1">
            <a:off x="6329363" y="3134896"/>
            <a:ext cx="0" cy="3397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3" name="Freeform 240"/>
          <p:cNvSpPr>
            <a:spLocks/>
          </p:cNvSpPr>
          <p:nvPr/>
        </p:nvSpPr>
        <p:spPr bwMode="auto">
          <a:xfrm>
            <a:off x="6329363" y="3407946"/>
            <a:ext cx="819150" cy="76200"/>
          </a:xfrm>
          <a:custGeom>
            <a:avLst/>
            <a:gdLst>
              <a:gd name="T0" fmla="*/ 1916275042 w 350"/>
              <a:gd name="T1" fmla="*/ 0 h 32"/>
              <a:gd name="T2" fmla="*/ 49275383 w 350"/>
              <a:gd name="T3" fmla="*/ 178257994 h 32"/>
              <a:gd name="T4" fmla="*/ 0 w 350"/>
              <a:gd name="T5" fmla="*/ 155976638 h 32"/>
              <a:gd name="T6" fmla="*/ 0 60000 65536"/>
              <a:gd name="T7" fmla="*/ 0 60000 65536"/>
              <a:gd name="T8" fmla="*/ 0 60000 65536"/>
              <a:gd name="T9" fmla="*/ 0 w 350"/>
              <a:gd name="T10" fmla="*/ 0 h 32"/>
              <a:gd name="T11" fmla="*/ 350 w 350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0" h="32">
                <a:moveTo>
                  <a:pt x="350" y="0"/>
                </a:moveTo>
                <a:lnTo>
                  <a:pt x="9" y="32"/>
                </a:lnTo>
                <a:lnTo>
                  <a:pt x="0" y="28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34" name="Line 241"/>
          <p:cNvSpPr>
            <a:spLocks noChangeShapeType="1"/>
          </p:cNvSpPr>
          <p:nvPr/>
        </p:nvSpPr>
        <p:spPr bwMode="auto">
          <a:xfrm flipV="1">
            <a:off x="5495925" y="3217446"/>
            <a:ext cx="0" cy="26670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5" name="Freeform 242"/>
          <p:cNvSpPr>
            <a:spLocks/>
          </p:cNvSpPr>
          <p:nvPr/>
        </p:nvSpPr>
        <p:spPr bwMode="auto">
          <a:xfrm>
            <a:off x="5495925" y="3217446"/>
            <a:ext cx="833438" cy="257175"/>
          </a:xfrm>
          <a:custGeom>
            <a:avLst/>
            <a:gdLst>
              <a:gd name="T0" fmla="*/ 1949699440 w 356"/>
              <a:gd name="T1" fmla="*/ 601621167 h 110"/>
              <a:gd name="T2" fmla="*/ 10954091 w 356"/>
              <a:gd name="T3" fmla="*/ 0 h 110"/>
              <a:gd name="T4" fmla="*/ 0 w 356"/>
              <a:gd name="T5" fmla="*/ 0 h 110"/>
              <a:gd name="T6" fmla="*/ 0 60000 65536"/>
              <a:gd name="T7" fmla="*/ 0 60000 65536"/>
              <a:gd name="T8" fmla="*/ 0 60000 65536"/>
              <a:gd name="T9" fmla="*/ 0 w 356"/>
              <a:gd name="T10" fmla="*/ 0 h 110"/>
              <a:gd name="T11" fmla="*/ 356 w 356"/>
              <a:gd name="T12" fmla="*/ 110 h 1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110">
                <a:moveTo>
                  <a:pt x="356" y="110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36" name="Line 243"/>
          <p:cNvSpPr>
            <a:spLocks noChangeShapeType="1"/>
          </p:cNvSpPr>
          <p:nvPr/>
        </p:nvSpPr>
        <p:spPr bwMode="auto">
          <a:xfrm flipV="1">
            <a:off x="5495925" y="2976146"/>
            <a:ext cx="0" cy="24130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7" name="Line 244"/>
          <p:cNvSpPr>
            <a:spLocks noChangeShapeType="1"/>
          </p:cNvSpPr>
          <p:nvPr/>
        </p:nvSpPr>
        <p:spPr bwMode="auto">
          <a:xfrm flipV="1">
            <a:off x="6329363" y="3474621"/>
            <a:ext cx="0" cy="2841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8" name="Line 245"/>
          <p:cNvSpPr>
            <a:spLocks noChangeShapeType="1"/>
          </p:cNvSpPr>
          <p:nvPr/>
        </p:nvSpPr>
        <p:spPr bwMode="auto">
          <a:xfrm flipV="1">
            <a:off x="4679950" y="3212684"/>
            <a:ext cx="0" cy="258762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9" name="Freeform 246"/>
          <p:cNvSpPr>
            <a:spLocks/>
          </p:cNvSpPr>
          <p:nvPr/>
        </p:nvSpPr>
        <p:spPr bwMode="auto">
          <a:xfrm>
            <a:off x="4679950" y="3212684"/>
            <a:ext cx="815975" cy="4762"/>
          </a:xfrm>
          <a:custGeom>
            <a:avLst/>
            <a:gdLst>
              <a:gd name="T0" fmla="*/ 1908850766 w 349"/>
              <a:gd name="T1" fmla="*/ 11140699 h 2"/>
              <a:gd name="T2" fmla="*/ 103921080 w 349"/>
              <a:gd name="T3" fmla="*/ 11140699 h 2"/>
              <a:gd name="T4" fmla="*/ 0 w 349"/>
              <a:gd name="T5" fmla="*/ 0 h 2"/>
              <a:gd name="T6" fmla="*/ 0 60000 65536"/>
              <a:gd name="T7" fmla="*/ 0 60000 65536"/>
              <a:gd name="T8" fmla="*/ 0 60000 65536"/>
              <a:gd name="T9" fmla="*/ 0 w 349"/>
              <a:gd name="T10" fmla="*/ 0 h 2"/>
              <a:gd name="T11" fmla="*/ 349 w 349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" h="2">
                <a:moveTo>
                  <a:pt x="349" y="2"/>
                </a:moveTo>
                <a:lnTo>
                  <a:pt x="19" y="2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40" name="Line 247"/>
          <p:cNvSpPr>
            <a:spLocks noChangeShapeType="1"/>
          </p:cNvSpPr>
          <p:nvPr/>
        </p:nvSpPr>
        <p:spPr bwMode="auto">
          <a:xfrm flipV="1">
            <a:off x="4679950" y="2947571"/>
            <a:ext cx="0" cy="26511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1" name="Line 248"/>
          <p:cNvSpPr>
            <a:spLocks noChangeShapeType="1"/>
          </p:cNvSpPr>
          <p:nvPr/>
        </p:nvSpPr>
        <p:spPr bwMode="auto">
          <a:xfrm flipV="1">
            <a:off x="3865563" y="3076159"/>
            <a:ext cx="0" cy="230187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2" name="Line 249"/>
          <p:cNvSpPr>
            <a:spLocks noChangeShapeType="1"/>
          </p:cNvSpPr>
          <p:nvPr/>
        </p:nvSpPr>
        <p:spPr bwMode="auto">
          <a:xfrm flipV="1">
            <a:off x="4146550" y="3139659"/>
            <a:ext cx="0" cy="2381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3" name="Freeform 250"/>
          <p:cNvSpPr>
            <a:spLocks/>
          </p:cNvSpPr>
          <p:nvPr/>
        </p:nvSpPr>
        <p:spPr bwMode="auto">
          <a:xfrm>
            <a:off x="4146550" y="3139659"/>
            <a:ext cx="533400" cy="73025"/>
          </a:xfrm>
          <a:custGeom>
            <a:avLst/>
            <a:gdLst>
              <a:gd name="T0" fmla="*/ 1247807418 w 228"/>
              <a:gd name="T1" fmla="*/ 170831387 h 31"/>
              <a:gd name="T2" fmla="*/ 27364824 w 228"/>
              <a:gd name="T3" fmla="*/ 0 h 31"/>
              <a:gd name="T4" fmla="*/ 0 w 228"/>
              <a:gd name="T5" fmla="*/ 0 h 31"/>
              <a:gd name="T6" fmla="*/ 0 60000 65536"/>
              <a:gd name="T7" fmla="*/ 0 60000 65536"/>
              <a:gd name="T8" fmla="*/ 0 60000 65536"/>
              <a:gd name="T9" fmla="*/ 0 w 228"/>
              <a:gd name="T10" fmla="*/ 0 h 31"/>
              <a:gd name="T11" fmla="*/ 228 w 228"/>
              <a:gd name="T12" fmla="*/ 31 h 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" h="31">
                <a:moveTo>
                  <a:pt x="228" y="31"/>
                </a:moveTo>
                <a:lnTo>
                  <a:pt x="5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44" name="Line 251"/>
          <p:cNvSpPr>
            <a:spLocks noChangeShapeType="1"/>
          </p:cNvSpPr>
          <p:nvPr/>
        </p:nvSpPr>
        <p:spPr bwMode="auto">
          <a:xfrm flipH="1" flipV="1">
            <a:off x="3865563" y="3076159"/>
            <a:ext cx="280987" cy="6350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5" name="Line 252"/>
          <p:cNvSpPr>
            <a:spLocks noChangeShapeType="1"/>
          </p:cNvSpPr>
          <p:nvPr/>
        </p:nvSpPr>
        <p:spPr bwMode="auto">
          <a:xfrm flipV="1">
            <a:off x="3865563" y="2817396"/>
            <a:ext cx="0" cy="2587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6" name="Line 253"/>
          <p:cNvSpPr>
            <a:spLocks noChangeShapeType="1"/>
          </p:cNvSpPr>
          <p:nvPr/>
        </p:nvSpPr>
        <p:spPr bwMode="auto">
          <a:xfrm flipV="1">
            <a:off x="4146550" y="2863434"/>
            <a:ext cx="0" cy="2762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7" name="Line 254"/>
          <p:cNvSpPr>
            <a:spLocks noChangeShapeType="1"/>
          </p:cNvSpPr>
          <p:nvPr/>
        </p:nvSpPr>
        <p:spPr bwMode="auto">
          <a:xfrm flipV="1">
            <a:off x="3203575" y="3279359"/>
            <a:ext cx="0" cy="147637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8" name="Line 255"/>
          <p:cNvSpPr>
            <a:spLocks noChangeShapeType="1"/>
          </p:cNvSpPr>
          <p:nvPr/>
        </p:nvSpPr>
        <p:spPr bwMode="auto">
          <a:xfrm flipV="1">
            <a:off x="3341688" y="3066634"/>
            <a:ext cx="0" cy="2349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9" name="Freeform 256"/>
          <p:cNvSpPr>
            <a:spLocks/>
          </p:cNvSpPr>
          <p:nvPr/>
        </p:nvSpPr>
        <p:spPr bwMode="auto">
          <a:xfrm>
            <a:off x="3341688" y="3050759"/>
            <a:ext cx="247650" cy="93662"/>
          </a:xfrm>
          <a:custGeom>
            <a:avLst/>
            <a:gdLst>
              <a:gd name="T0" fmla="*/ 579339794 w 106"/>
              <a:gd name="T1" fmla="*/ 219108200 h 40"/>
              <a:gd name="T2" fmla="*/ 557478841 w 106"/>
              <a:gd name="T3" fmla="*/ 219108200 h 40"/>
              <a:gd name="T4" fmla="*/ 21860953 w 106"/>
              <a:gd name="T5" fmla="*/ 0 h 40"/>
              <a:gd name="T6" fmla="*/ 0 w 106"/>
              <a:gd name="T7" fmla="*/ 38342881 h 40"/>
              <a:gd name="T8" fmla="*/ 0 60000 65536"/>
              <a:gd name="T9" fmla="*/ 0 60000 65536"/>
              <a:gd name="T10" fmla="*/ 0 60000 65536"/>
              <a:gd name="T11" fmla="*/ 0 60000 65536"/>
              <a:gd name="T12" fmla="*/ 0 w 106"/>
              <a:gd name="T13" fmla="*/ 0 h 40"/>
              <a:gd name="T14" fmla="*/ 106 w 106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" h="40">
                <a:moveTo>
                  <a:pt x="106" y="40"/>
                </a:moveTo>
                <a:lnTo>
                  <a:pt x="102" y="40"/>
                </a:lnTo>
                <a:lnTo>
                  <a:pt x="4" y="0"/>
                </a:lnTo>
                <a:lnTo>
                  <a:pt x="0" y="7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50" name="Line 257"/>
          <p:cNvSpPr>
            <a:spLocks noChangeShapeType="1"/>
          </p:cNvSpPr>
          <p:nvPr/>
        </p:nvSpPr>
        <p:spPr bwMode="auto">
          <a:xfrm flipH="1">
            <a:off x="3203575" y="3066634"/>
            <a:ext cx="138113" cy="2127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1" name="Line 258"/>
          <p:cNvSpPr>
            <a:spLocks noChangeShapeType="1"/>
          </p:cNvSpPr>
          <p:nvPr/>
        </p:nvSpPr>
        <p:spPr bwMode="auto">
          <a:xfrm flipV="1">
            <a:off x="3589338" y="3144421"/>
            <a:ext cx="0" cy="20637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2" name="Line 259"/>
          <p:cNvSpPr>
            <a:spLocks noChangeShapeType="1"/>
          </p:cNvSpPr>
          <p:nvPr/>
        </p:nvSpPr>
        <p:spPr bwMode="auto">
          <a:xfrm flipV="1">
            <a:off x="3203575" y="3012659"/>
            <a:ext cx="0" cy="26670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3" name="Line 260"/>
          <p:cNvSpPr>
            <a:spLocks noChangeShapeType="1"/>
          </p:cNvSpPr>
          <p:nvPr/>
        </p:nvSpPr>
        <p:spPr bwMode="auto">
          <a:xfrm flipV="1">
            <a:off x="3341688" y="2842796"/>
            <a:ext cx="0" cy="223838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4" name="Line 261"/>
          <p:cNvSpPr>
            <a:spLocks noChangeShapeType="1"/>
          </p:cNvSpPr>
          <p:nvPr/>
        </p:nvSpPr>
        <p:spPr bwMode="auto">
          <a:xfrm flipV="1">
            <a:off x="3589338" y="2874546"/>
            <a:ext cx="0" cy="26987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5" name="Line 262"/>
          <p:cNvSpPr>
            <a:spLocks noChangeShapeType="1"/>
          </p:cNvSpPr>
          <p:nvPr/>
        </p:nvSpPr>
        <p:spPr bwMode="auto">
          <a:xfrm flipV="1">
            <a:off x="2497138" y="2728496"/>
            <a:ext cx="0" cy="2000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6" name="Freeform 263"/>
          <p:cNvSpPr>
            <a:spLocks/>
          </p:cNvSpPr>
          <p:nvPr/>
        </p:nvSpPr>
        <p:spPr bwMode="auto">
          <a:xfrm>
            <a:off x="2497138" y="2923759"/>
            <a:ext cx="557212" cy="122237"/>
          </a:xfrm>
          <a:custGeom>
            <a:avLst/>
            <a:gdLst>
              <a:gd name="T0" fmla="*/ 1303513190 w 238"/>
              <a:gd name="T1" fmla="*/ 285954656 h 52"/>
              <a:gd name="T2" fmla="*/ 27385331 w 238"/>
              <a:gd name="T3" fmla="*/ 0 h 52"/>
              <a:gd name="T4" fmla="*/ 0 w 238"/>
              <a:gd name="T5" fmla="*/ 10998979 h 52"/>
              <a:gd name="T6" fmla="*/ 0 60000 65536"/>
              <a:gd name="T7" fmla="*/ 0 60000 65536"/>
              <a:gd name="T8" fmla="*/ 0 60000 65536"/>
              <a:gd name="T9" fmla="*/ 0 w 238"/>
              <a:gd name="T10" fmla="*/ 0 h 52"/>
              <a:gd name="T11" fmla="*/ 238 w 238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8" h="52">
                <a:moveTo>
                  <a:pt x="238" y="52"/>
                </a:moveTo>
                <a:lnTo>
                  <a:pt x="5" y="0"/>
                </a:lnTo>
                <a:lnTo>
                  <a:pt x="0" y="2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57" name="Line 264"/>
          <p:cNvSpPr>
            <a:spLocks noChangeShapeType="1"/>
          </p:cNvSpPr>
          <p:nvPr/>
        </p:nvSpPr>
        <p:spPr bwMode="auto">
          <a:xfrm flipV="1">
            <a:off x="3054350" y="3045996"/>
            <a:ext cx="0" cy="1492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8" name="Line 265"/>
          <p:cNvSpPr>
            <a:spLocks noChangeShapeType="1"/>
          </p:cNvSpPr>
          <p:nvPr/>
        </p:nvSpPr>
        <p:spPr bwMode="auto">
          <a:xfrm flipV="1">
            <a:off x="2497138" y="2928521"/>
            <a:ext cx="0" cy="1571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9" name="Line 266"/>
          <p:cNvSpPr>
            <a:spLocks noChangeShapeType="1"/>
          </p:cNvSpPr>
          <p:nvPr/>
        </p:nvSpPr>
        <p:spPr bwMode="auto">
          <a:xfrm flipV="1">
            <a:off x="3054350" y="2793584"/>
            <a:ext cx="0" cy="252412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0" name="Line 267"/>
          <p:cNvSpPr>
            <a:spLocks noChangeShapeType="1"/>
          </p:cNvSpPr>
          <p:nvPr/>
        </p:nvSpPr>
        <p:spPr bwMode="auto">
          <a:xfrm flipH="1" flipV="1">
            <a:off x="3054350" y="3045996"/>
            <a:ext cx="149225" cy="2333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1" name="Line 268"/>
          <p:cNvSpPr>
            <a:spLocks noChangeShapeType="1"/>
          </p:cNvSpPr>
          <p:nvPr/>
        </p:nvSpPr>
        <p:spPr bwMode="auto">
          <a:xfrm flipH="1">
            <a:off x="3589338" y="3076159"/>
            <a:ext cx="276225" cy="68262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2" name="Line 269"/>
          <p:cNvSpPr>
            <a:spLocks noChangeShapeType="1"/>
          </p:cNvSpPr>
          <p:nvPr/>
        </p:nvSpPr>
        <p:spPr bwMode="auto">
          <a:xfrm flipV="1">
            <a:off x="2224088" y="2753896"/>
            <a:ext cx="0" cy="2476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3" name="Freeform 270"/>
          <p:cNvSpPr>
            <a:spLocks/>
          </p:cNvSpPr>
          <p:nvPr/>
        </p:nvSpPr>
        <p:spPr bwMode="auto">
          <a:xfrm>
            <a:off x="2224088" y="2928521"/>
            <a:ext cx="273050" cy="76200"/>
          </a:xfrm>
          <a:custGeom>
            <a:avLst/>
            <a:gdLst>
              <a:gd name="T0" fmla="*/ 638759634 w 117"/>
              <a:gd name="T1" fmla="*/ 0 h 32"/>
              <a:gd name="T2" fmla="*/ 10919666 w 117"/>
              <a:gd name="T3" fmla="*/ 178257994 h 32"/>
              <a:gd name="T4" fmla="*/ 0 w 117"/>
              <a:gd name="T5" fmla="*/ 172688250 h 32"/>
              <a:gd name="T6" fmla="*/ 0 60000 65536"/>
              <a:gd name="T7" fmla="*/ 0 60000 65536"/>
              <a:gd name="T8" fmla="*/ 0 60000 65536"/>
              <a:gd name="T9" fmla="*/ 0 w 117"/>
              <a:gd name="T10" fmla="*/ 0 h 32"/>
              <a:gd name="T11" fmla="*/ 117 w 117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" h="32">
                <a:moveTo>
                  <a:pt x="117" y="0"/>
                </a:moveTo>
                <a:lnTo>
                  <a:pt x="2" y="32"/>
                </a:lnTo>
                <a:lnTo>
                  <a:pt x="0" y="31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64" name="Line 271"/>
          <p:cNvSpPr>
            <a:spLocks noChangeShapeType="1"/>
          </p:cNvSpPr>
          <p:nvPr/>
        </p:nvSpPr>
        <p:spPr bwMode="auto">
          <a:xfrm flipV="1">
            <a:off x="1930400" y="2728496"/>
            <a:ext cx="0" cy="2000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5" name="Freeform 272"/>
          <p:cNvSpPr>
            <a:spLocks/>
          </p:cNvSpPr>
          <p:nvPr/>
        </p:nvSpPr>
        <p:spPr bwMode="auto">
          <a:xfrm>
            <a:off x="1930400" y="2918996"/>
            <a:ext cx="293688" cy="82550"/>
          </a:xfrm>
          <a:custGeom>
            <a:avLst/>
            <a:gdLst>
              <a:gd name="T0" fmla="*/ 687039610 w 125"/>
              <a:gd name="T1" fmla="*/ 193115111 h 35"/>
              <a:gd name="T2" fmla="*/ 10993329 w 125"/>
              <a:gd name="T3" fmla="*/ 0 h 35"/>
              <a:gd name="T4" fmla="*/ 0 w 125"/>
              <a:gd name="T5" fmla="*/ 22069153 h 35"/>
              <a:gd name="T6" fmla="*/ 0 60000 65536"/>
              <a:gd name="T7" fmla="*/ 0 60000 65536"/>
              <a:gd name="T8" fmla="*/ 0 60000 65536"/>
              <a:gd name="T9" fmla="*/ 0 w 125"/>
              <a:gd name="T10" fmla="*/ 0 h 35"/>
              <a:gd name="T11" fmla="*/ 125 w 125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35">
                <a:moveTo>
                  <a:pt x="125" y="35"/>
                </a:moveTo>
                <a:lnTo>
                  <a:pt x="2" y="0"/>
                </a:lnTo>
                <a:lnTo>
                  <a:pt x="0" y="4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66" name="Line 273"/>
          <p:cNvSpPr>
            <a:spLocks noChangeShapeType="1"/>
          </p:cNvSpPr>
          <p:nvPr/>
        </p:nvSpPr>
        <p:spPr bwMode="auto">
          <a:xfrm flipV="1">
            <a:off x="1671638" y="3249196"/>
            <a:ext cx="0" cy="2349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7" name="Freeform 274"/>
          <p:cNvSpPr>
            <a:spLocks/>
          </p:cNvSpPr>
          <p:nvPr/>
        </p:nvSpPr>
        <p:spPr bwMode="auto">
          <a:xfrm>
            <a:off x="1671638" y="2928521"/>
            <a:ext cx="258762" cy="320675"/>
          </a:xfrm>
          <a:custGeom>
            <a:avLst/>
            <a:gdLst>
              <a:gd name="T0" fmla="*/ 605335234 w 111"/>
              <a:gd name="T1" fmla="*/ 0 h 137"/>
              <a:gd name="T2" fmla="*/ 16360286 w 111"/>
              <a:gd name="T3" fmla="*/ 662559023 h 137"/>
              <a:gd name="T4" fmla="*/ 0 w 111"/>
              <a:gd name="T5" fmla="*/ 750171178 h 137"/>
              <a:gd name="T6" fmla="*/ 0 60000 65536"/>
              <a:gd name="T7" fmla="*/ 0 60000 65536"/>
              <a:gd name="T8" fmla="*/ 0 60000 65536"/>
              <a:gd name="T9" fmla="*/ 0 w 111"/>
              <a:gd name="T10" fmla="*/ 0 h 137"/>
              <a:gd name="T11" fmla="*/ 111 w 111"/>
              <a:gd name="T12" fmla="*/ 137 h 1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137">
                <a:moveTo>
                  <a:pt x="111" y="0"/>
                </a:moveTo>
                <a:lnTo>
                  <a:pt x="3" y="121"/>
                </a:lnTo>
                <a:lnTo>
                  <a:pt x="0" y="137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68" name="Line 275"/>
          <p:cNvSpPr>
            <a:spLocks noChangeShapeType="1"/>
          </p:cNvSpPr>
          <p:nvPr/>
        </p:nvSpPr>
        <p:spPr bwMode="auto">
          <a:xfrm flipV="1">
            <a:off x="1671638" y="2941221"/>
            <a:ext cx="0" cy="30797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9" name="Line 276"/>
          <p:cNvSpPr>
            <a:spLocks noChangeShapeType="1"/>
          </p:cNvSpPr>
          <p:nvPr/>
        </p:nvSpPr>
        <p:spPr bwMode="auto">
          <a:xfrm flipV="1">
            <a:off x="1930400" y="2928521"/>
            <a:ext cx="0" cy="2222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0" name="Line 277"/>
          <p:cNvSpPr>
            <a:spLocks noChangeShapeType="1"/>
          </p:cNvSpPr>
          <p:nvPr/>
        </p:nvSpPr>
        <p:spPr bwMode="auto">
          <a:xfrm flipV="1">
            <a:off x="2224088" y="3001546"/>
            <a:ext cx="0" cy="18891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1" name="Line 278"/>
          <p:cNvSpPr>
            <a:spLocks noChangeShapeType="1"/>
          </p:cNvSpPr>
          <p:nvPr/>
        </p:nvSpPr>
        <p:spPr bwMode="auto">
          <a:xfrm flipV="1">
            <a:off x="1528763" y="3747671"/>
            <a:ext cx="0" cy="5143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2" name="Freeform 279"/>
          <p:cNvSpPr>
            <a:spLocks/>
          </p:cNvSpPr>
          <p:nvPr/>
        </p:nvSpPr>
        <p:spPr bwMode="auto">
          <a:xfrm>
            <a:off x="1430338" y="3249196"/>
            <a:ext cx="241300" cy="2162175"/>
          </a:xfrm>
          <a:custGeom>
            <a:avLst/>
            <a:gdLst>
              <a:gd name="T0" fmla="*/ 564485038 w 103"/>
              <a:gd name="T1" fmla="*/ 0 h 924"/>
              <a:gd name="T2" fmla="*/ 295943908 w 103"/>
              <a:gd name="T3" fmla="*/ 1822877326 h 924"/>
              <a:gd name="T4" fmla="*/ 0 w 103"/>
              <a:gd name="T5" fmla="*/ 2147483647 h 924"/>
              <a:gd name="T6" fmla="*/ 0 60000 65536"/>
              <a:gd name="T7" fmla="*/ 0 60000 65536"/>
              <a:gd name="T8" fmla="*/ 0 60000 65536"/>
              <a:gd name="T9" fmla="*/ 0 w 103"/>
              <a:gd name="T10" fmla="*/ 0 h 924"/>
              <a:gd name="T11" fmla="*/ 103 w 103"/>
              <a:gd name="T12" fmla="*/ 924 h 9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" h="924">
                <a:moveTo>
                  <a:pt x="103" y="0"/>
                </a:moveTo>
                <a:lnTo>
                  <a:pt x="54" y="333"/>
                </a:lnTo>
                <a:lnTo>
                  <a:pt x="0" y="924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3" name="Freeform 280"/>
          <p:cNvSpPr>
            <a:spLocks/>
          </p:cNvSpPr>
          <p:nvPr/>
        </p:nvSpPr>
        <p:spPr bwMode="auto">
          <a:xfrm>
            <a:off x="1374775" y="5354221"/>
            <a:ext cx="111125" cy="112713"/>
          </a:xfrm>
          <a:custGeom>
            <a:avLst/>
            <a:gdLst>
              <a:gd name="T0" fmla="*/ 222050901 w 48"/>
              <a:gd name="T1" fmla="*/ 38451570 h 48"/>
              <a:gd name="T2" fmla="*/ 189553784 w 48"/>
              <a:gd name="T3" fmla="*/ 16479580 h 48"/>
              <a:gd name="T4" fmla="*/ 162476326 w 48"/>
              <a:gd name="T5" fmla="*/ 5492411 h 48"/>
              <a:gd name="T6" fmla="*/ 129981523 w 48"/>
              <a:gd name="T7" fmla="*/ 0 h 48"/>
              <a:gd name="T8" fmla="*/ 92069378 w 48"/>
              <a:gd name="T9" fmla="*/ 5492411 h 48"/>
              <a:gd name="T10" fmla="*/ 59574576 w 48"/>
              <a:gd name="T11" fmla="*/ 16479580 h 48"/>
              <a:gd name="T12" fmla="*/ 37909831 w 48"/>
              <a:gd name="T13" fmla="*/ 38451570 h 48"/>
              <a:gd name="T14" fmla="*/ 16247401 w 48"/>
              <a:gd name="T15" fmla="*/ 54933498 h 48"/>
              <a:gd name="T16" fmla="*/ 5415029 w 48"/>
              <a:gd name="T17" fmla="*/ 82397899 h 48"/>
              <a:gd name="T18" fmla="*/ 0 w 48"/>
              <a:gd name="T19" fmla="*/ 104372238 h 48"/>
              <a:gd name="T20" fmla="*/ 0 w 48"/>
              <a:gd name="T21" fmla="*/ 131838987 h 48"/>
              <a:gd name="T22" fmla="*/ 5415029 w 48"/>
              <a:gd name="T23" fmla="*/ 164798147 h 48"/>
              <a:gd name="T24" fmla="*/ 16247401 w 48"/>
              <a:gd name="T25" fmla="*/ 192262548 h 48"/>
              <a:gd name="T26" fmla="*/ 37909831 w 48"/>
              <a:gd name="T27" fmla="*/ 225224056 h 48"/>
              <a:gd name="T28" fmla="*/ 59574576 w 48"/>
              <a:gd name="T29" fmla="*/ 241703636 h 48"/>
              <a:gd name="T30" fmla="*/ 92069378 w 48"/>
              <a:gd name="T31" fmla="*/ 258183216 h 48"/>
              <a:gd name="T32" fmla="*/ 129981523 w 48"/>
              <a:gd name="T33" fmla="*/ 263675626 h 48"/>
              <a:gd name="T34" fmla="*/ 162476326 w 48"/>
              <a:gd name="T35" fmla="*/ 258183216 h 48"/>
              <a:gd name="T36" fmla="*/ 189553784 w 48"/>
              <a:gd name="T37" fmla="*/ 241703636 h 48"/>
              <a:gd name="T38" fmla="*/ 222050901 w 48"/>
              <a:gd name="T39" fmla="*/ 225224056 h 48"/>
              <a:gd name="T40" fmla="*/ 238298302 w 48"/>
              <a:gd name="T41" fmla="*/ 192262548 h 48"/>
              <a:gd name="T42" fmla="*/ 254545703 w 48"/>
              <a:gd name="T43" fmla="*/ 164798147 h 48"/>
              <a:gd name="T44" fmla="*/ 259960732 w 48"/>
              <a:gd name="T45" fmla="*/ 131838987 h 48"/>
              <a:gd name="T46" fmla="*/ 254545703 w 48"/>
              <a:gd name="T47" fmla="*/ 104372238 h 48"/>
              <a:gd name="T48" fmla="*/ 249128359 w 48"/>
              <a:gd name="T49" fmla="*/ 82397899 h 48"/>
              <a:gd name="T50" fmla="*/ 232880958 w 48"/>
              <a:gd name="T51" fmla="*/ 54933498 h 48"/>
              <a:gd name="T52" fmla="*/ 222050901 w 48"/>
              <a:gd name="T53" fmla="*/ 38451570 h 48"/>
              <a:gd name="T54" fmla="*/ 222050901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7"/>
                </a:lnTo>
                <a:lnTo>
                  <a:pt x="3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7" y="41"/>
                </a:lnTo>
                <a:lnTo>
                  <a:pt x="11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4"/>
                </a:lnTo>
                <a:lnTo>
                  <a:pt x="41" y="41"/>
                </a:lnTo>
                <a:lnTo>
                  <a:pt x="44" y="35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3" y="10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4" name="Freeform 281"/>
          <p:cNvSpPr>
            <a:spLocks/>
          </p:cNvSpPr>
          <p:nvPr/>
        </p:nvSpPr>
        <p:spPr bwMode="auto">
          <a:xfrm>
            <a:off x="1473200" y="4206459"/>
            <a:ext cx="111125" cy="112712"/>
          </a:xfrm>
          <a:custGeom>
            <a:avLst/>
            <a:gdLst>
              <a:gd name="T0" fmla="*/ 222050901 w 48"/>
              <a:gd name="T1" fmla="*/ 38451229 h 48"/>
              <a:gd name="T2" fmla="*/ 194971128 w 48"/>
              <a:gd name="T3" fmla="*/ 16479434 h 48"/>
              <a:gd name="T4" fmla="*/ 162476326 w 48"/>
              <a:gd name="T5" fmla="*/ 5492362 h 48"/>
              <a:gd name="T6" fmla="*/ 129981523 w 48"/>
              <a:gd name="T7" fmla="*/ 0 h 48"/>
              <a:gd name="T8" fmla="*/ 92069378 w 48"/>
              <a:gd name="T9" fmla="*/ 5492362 h 48"/>
              <a:gd name="T10" fmla="*/ 64989604 w 48"/>
              <a:gd name="T11" fmla="*/ 16479434 h 48"/>
              <a:gd name="T12" fmla="*/ 37909831 w 48"/>
              <a:gd name="T13" fmla="*/ 38451229 h 48"/>
              <a:gd name="T14" fmla="*/ 21662430 w 48"/>
              <a:gd name="T15" fmla="*/ 60425373 h 48"/>
              <a:gd name="T16" fmla="*/ 10832372 w 48"/>
              <a:gd name="T17" fmla="*/ 82397168 h 48"/>
              <a:gd name="T18" fmla="*/ 0 w 48"/>
              <a:gd name="T19" fmla="*/ 104371312 h 48"/>
              <a:gd name="T20" fmla="*/ 0 w 48"/>
              <a:gd name="T21" fmla="*/ 131837817 h 48"/>
              <a:gd name="T22" fmla="*/ 5415029 w 48"/>
              <a:gd name="T23" fmla="*/ 170289047 h 48"/>
              <a:gd name="T24" fmla="*/ 21662430 w 48"/>
              <a:gd name="T25" fmla="*/ 197755552 h 48"/>
              <a:gd name="T26" fmla="*/ 37909831 w 48"/>
              <a:gd name="T27" fmla="*/ 225222058 h 48"/>
              <a:gd name="T28" fmla="*/ 64989604 w 48"/>
              <a:gd name="T29" fmla="*/ 241701491 h 48"/>
              <a:gd name="T30" fmla="*/ 92069378 w 48"/>
              <a:gd name="T31" fmla="*/ 258180925 h 48"/>
              <a:gd name="T32" fmla="*/ 129981523 w 48"/>
              <a:gd name="T33" fmla="*/ 263673287 h 48"/>
              <a:gd name="T34" fmla="*/ 162476326 w 48"/>
              <a:gd name="T35" fmla="*/ 258180925 h 48"/>
              <a:gd name="T36" fmla="*/ 194971128 w 48"/>
              <a:gd name="T37" fmla="*/ 241701491 h 48"/>
              <a:gd name="T38" fmla="*/ 222050901 w 48"/>
              <a:gd name="T39" fmla="*/ 225222058 h 48"/>
              <a:gd name="T40" fmla="*/ 243713331 w 48"/>
              <a:gd name="T41" fmla="*/ 197755552 h 48"/>
              <a:gd name="T42" fmla="*/ 254545703 w 48"/>
              <a:gd name="T43" fmla="*/ 170289047 h 48"/>
              <a:gd name="T44" fmla="*/ 259960732 w 48"/>
              <a:gd name="T45" fmla="*/ 131837817 h 48"/>
              <a:gd name="T46" fmla="*/ 259960732 w 48"/>
              <a:gd name="T47" fmla="*/ 104371312 h 48"/>
              <a:gd name="T48" fmla="*/ 249128359 w 48"/>
              <a:gd name="T49" fmla="*/ 82397168 h 48"/>
              <a:gd name="T50" fmla="*/ 238298302 w 48"/>
              <a:gd name="T51" fmla="*/ 60425373 h 48"/>
              <a:gd name="T52" fmla="*/ 222050901 w 48"/>
              <a:gd name="T53" fmla="*/ 38451229 h 48"/>
              <a:gd name="T54" fmla="*/ 222050901 w 48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2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4" y="36"/>
                </a:lnTo>
                <a:lnTo>
                  <a:pt x="7" y="41"/>
                </a:lnTo>
                <a:lnTo>
                  <a:pt x="12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5" y="36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6" y="15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5" name="Freeform 282"/>
          <p:cNvSpPr>
            <a:spLocks/>
          </p:cNvSpPr>
          <p:nvPr/>
        </p:nvSpPr>
        <p:spPr bwMode="auto">
          <a:xfrm>
            <a:off x="1622425" y="3155534"/>
            <a:ext cx="109538" cy="112712"/>
          </a:xfrm>
          <a:custGeom>
            <a:avLst/>
            <a:gdLst>
              <a:gd name="T0" fmla="*/ 218083166 w 47"/>
              <a:gd name="T1" fmla="*/ 38451229 h 48"/>
              <a:gd name="T2" fmla="*/ 196275782 w 47"/>
              <a:gd name="T3" fmla="*/ 16479434 h 48"/>
              <a:gd name="T4" fmla="*/ 163563540 w 47"/>
              <a:gd name="T5" fmla="*/ 5492362 h 48"/>
              <a:gd name="T6" fmla="*/ 130851298 w 47"/>
              <a:gd name="T7" fmla="*/ 0 h 48"/>
              <a:gd name="T8" fmla="*/ 92685462 w 47"/>
              <a:gd name="T9" fmla="*/ 5492362 h 48"/>
              <a:gd name="T10" fmla="*/ 65424484 w 47"/>
              <a:gd name="T11" fmla="*/ 16479434 h 48"/>
              <a:gd name="T12" fmla="*/ 38165836 w 47"/>
              <a:gd name="T13" fmla="*/ 38451229 h 48"/>
              <a:gd name="T14" fmla="*/ 21807384 w 47"/>
              <a:gd name="T15" fmla="*/ 54933011 h 48"/>
              <a:gd name="T16" fmla="*/ 5451263 w 47"/>
              <a:gd name="T17" fmla="*/ 82397168 h 48"/>
              <a:gd name="T18" fmla="*/ 0 w 47"/>
              <a:gd name="T19" fmla="*/ 104371312 h 48"/>
              <a:gd name="T20" fmla="*/ 0 w 47"/>
              <a:gd name="T21" fmla="*/ 131837817 h 48"/>
              <a:gd name="T22" fmla="*/ 0 w 47"/>
              <a:gd name="T23" fmla="*/ 170289047 h 48"/>
              <a:gd name="T24" fmla="*/ 16356121 w 47"/>
              <a:gd name="T25" fmla="*/ 203247914 h 48"/>
              <a:gd name="T26" fmla="*/ 38165836 w 47"/>
              <a:gd name="T27" fmla="*/ 225222058 h 48"/>
              <a:gd name="T28" fmla="*/ 65424484 w 47"/>
              <a:gd name="T29" fmla="*/ 247193853 h 48"/>
              <a:gd name="T30" fmla="*/ 92685462 w 47"/>
              <a:gd name="T31" fmla="*/ 258180925 h 48"/>
              <a:gd name="T32" fmla="*/ 130851298 w 47"/>
              <a:gd name="T33" fmla="*/ 263673287 h 48"/>
              <a:gd name="T34" fmla="*/ 163563540 w 47"/>
              <a:gd name="T35" fmla="*/ 258180925 h 48"/>
              <a:gd name="T36" fmla="*/ 196275782 w 47"/>
              <a:gd name="T37" fmla="*/ 247193853 h 48"/>
              <a:gd name="T38" fmla="*/ 218083166 w 47"/>
              <a:gd name="T39" fmla="*/ 225222058 h 48"/>
              <a:gd name="T40" fmla="*/ 245344145 w 47"/>
              <a:gd name="T41" fmla="*/ 203247914 h 48"/>
              <a:gd name="T42" fmla="*/ 256249002 w 47"/>
              <a:gd name="T43" fmla="*/ 170289047 h 48"/>
              <a:gd name="T44" fmla="*/ 256249002 w 47"/>
              <a:gd name="T45" fmla="*/ 131837817 h 48"/>
              <a:gd name="T46" fmla="*/ 256249002 w 47"/>
              <a:gd name="T47" fmla="*/ 104371312 h 48"/>
              <a:gd name="T48" fmla="*/ 250797739 w 47"/>
              <a:gd name="T49" fmla="*/ 82397168 h 48"/>
              <a:gd name="T50" fmla="*/ 239892881 w 47"/>
              <a:gd name="T51" fmla="*/ 54933011 h 48"/>
              <a:gd name="T52" fmla="*/ 218083166 w 47"/>
              <a:gd name="T53" fmla="*/ 38451229 h 48"/>
              <a:gd name="T54" fmla="*/ 218083166 w 47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7"/>
              <a:gd name="T85" fmla="*/ 0 h 48"/>
              <a:gd name="T86" fmla="*/ 47 w 47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7" h="48">
                <a:moveTo>
                  <a:pt x="40" y="7"/>
                </a:move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1"/>
                </a:lnTo>
                <a:lnTo>
                  <a:pt x="3" y="37"/>
                </a:lnTo>
                <a:lnTo>
                  <a:pt x="7" y="41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0" y="41"/>
                </a:lnTo>
                <a:lnTo>
                  <a:pt x="45" y="37"/>
                </a:lnTo>
                <a:lnTo>
                  <a:pt x="47" y="31"/>
                </a:lnTo>
                <a:lnTo>
                  <a:pt x="47" y="24"/>
                </a:lnTo>
                <a:lnTo>
                  <a:pt x="47" y="19"/>
                </a:lnTo>
                <a:lnTo>
                  <a:pt x="46" y="15"/>
                </a:lnTo>
                <a:lnTo>
                  <a:pt x="44" y="10"/>
                </a:lnTo>
                <a:lnTo>
                  <a:pt x="40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6" name="Freeform 283"/>
          <p:cNvSpPr>
            <a:spLocks/>
          </p:cNvSpPr>
          <p:nvPr/>
        </p:nvSpPr>
        <p:spPr bwMode="auto">
          <a:xfrm>
            <a:off x="1874838" y="2872959"/>
            <a:ext cx="112712" cy="109537"/>
          </a:xfrm>
          <a:custGeom>
            <a:avLst/>
            <a:gdLst>
              <a:gd name="T0" fmla="*/ 225222058 w 48"/>
              <a:gd name="T1" fmla="*/ 32711943 h 47"/>
              <a:gd name="T2" fmla="*/ 197755552 w 48"/>
              <a:gd name="T3" fmla="*/ 10904758 h 47"/>
              <a:gd name="T4" fmla="*/ 170289047 w 48"/>
              <a:gd name="T5" fmla="*/ 0 h 47"/>
              <a:gd name="T6" fmla="*/ 131837817 w 48"/>
              <a:gd name="T7" fmla="*/ 0 h 47"/>
              <a:gd name="T8" fmla="*/ 98876602 w 48"/>
              <a:gd name="T9" fmla="*/ 0 h 47"/>
              <a:gd name="T10" fmla="*/ 65917735 w 48"/>
              <a:gd name="T11" fmla="*/ 10904758 h 47"/>
              <a:gd name="T12" fmla="*/ 38451229 w 48"/>
              <a:gd name="T13" fmla="*/ 32711943 h 47"/>
              <a:gd name="T14" fmla="*/ 21971796 w 48"/>
              <a:gd name="T15" fmla="*/ 54521459 h 47"/>
              <a:gd name="T16" fmla="*/ 10987072 w 48"/>
              <a:gd name="T17" fmla="*/ 70877431 h 47"/>
              <a:gd name="T18" fmla="*/ 5492362 w 48"/>
              <a:gd name="T19" fmla="*/ 98138160 h 47"/>
              <a:gd name="T20" fmla="*/ 0 w 48"/>
              <a:gd name="T21" fmla="*/ 130850104 h 47"/>
              <a:gd name="T22" fmla="*/ 5492362 w 48"/>
              <a:gd name="T23" fmla="*/ 158108502 h 47"/>
              <a:gd name="T24" fmla="*/ 16479434 w 48"/>
              <a:gd name="T25" fmla="*/ 190822776 h 47"/>
              <a:gd name="T26" fmla="*/ 38451229 w 48"/>
              <a:gd name="T27" fmla="*/ 218081175 h 47"/>
              <a:gd name="T28" fmla="*/ 65917735 w 48"/>
              <a:gd name="T29" fmla="*/ 239890691 h 47"/>
              <a:gd name="T30" fmla="*/ 98876602 w 48"/>
              <a:gd name="T31" fmla="*/ 256246663 h 47"/>
              <a:gd name="T32" fmla="*/ 131837817 w 48"/>
              <a:gd name="T33" fmla="*/ 256246663 h 47"/>
              <a:gd name="T34" fmla="*/ 170289047 w 48"/>
              <a:gd name="T35" fmla="*/ 256246663 h 47"/>
              <a:gd name="T36" fmla="*/ 197755552 w 48"/>
              <a:gd name="T37" fmla="*/ 239890691 h 47"/>
              <a:gd name="T38" fmla="*/ 225222058 w 48"/>
              <a:gd name="T39" fmla="*/ 218081175 h 47"/>
              <a:gd name="T40" fmla="*/ 241701491 w 48"/>
              <a:gd name="T41" fmla="*/ 190822776 h 47"/>
              <a:gd name="T42" fmla="*/ 258180925 w 48"/>
              <a:gd name="T43" fmla="*/ 158108502 h 47"/>
              <a:gd name="T44" fmla="*/ 263673287 w 48"/>
              <a:gd name="T45" fmla="*/ 130850104 h 47"/>
              <a:gd name="T46" fmla="*/ 263673287 w 48"/>
              <a:gd name="T47" fmla="*/ 98138160 h 47"/>
              <a:gd name="T48" fmla="*/ 258180925 w 48"/>
              <a:gd name="T49" fmla="*/ 70877431 h 47"/>
              <a:gd name="T50" fmla="*/ 241701491 w 48"/>
              <a:gd name="T51" fmla="*/ 54521459 h 47"/>
              <a:gd name="T52" fmla="*/ 225222058 w 48"/>
              <a:gd name="T53" fmla="*/ 32711943 h 47"/>
              <a:gd name="T54" fmla="*/ 225222058 w 48"/>
              <a:gd name="T55" fmla="*/ 32711943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6"/>
                </a:moveTo>
                <a:lnTo>
                  <a:pt x="36" y="2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2" y="2"/>
                </a:lnTo>
                <a:lnTo>
                  <a:pt x="7" y="6"/>
                </a:lnTo>
                <a:lnTo>
                  <a:pt x="4" y="10"/>
                </a:lnTo>
                <a:lnTo>
                  <a:pt x="2" y="13"/>
                </a:lnTo>
                <a:lnTo>
                  <a:pt x="1" y="18"/>
                </a:lnTo>
                <a:lnTo>
                  <a:pt x="0" y="24"/>
                </a:lnTo>
                <a:lnTo>
                  <a:pt x="1" y="29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4" y="47"/>
                </a:lnTo>
                <a:lnTo>
                  <a:pt x="31" y="47"/>
                </a:lnTo>
                <a:lnTo>
                  <a:pt x="36" y="44"/>
                </a:lnTo>
                <a:lnTo>
                  <a:pt x="41" y="40"/>
                </a:lnTo>
                <a:lnTo>
                  <a:pt x="44" y="35"/>
                </a:lnTo>
                <a:lnTo>
                  <a:pt x="47" y="29"/>
                </a:lnTo>
                <a:lnTo>
                  <a:pt x="48" y="24"/>
                </a:lnTo>
                <a:lnTo>
                  <a:pt x="48" y="18"/>
                </a:lnTo>
                <a:lnTo>
                  <a:pt x="47" y="13"/>
                </a:lnTo>
                <a:lnTo>
                  <a:pt x="44" y="10"/>
                </a:lnTo>
                <a:lnTo>
                  <a:pt x="41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7" name="Freeform 284"/>
          <p:cNvSpPr>
            <a:spLocks/>
          </p:cNvSpPr>
          <p:nvPr/>
        </p:nvSpPr>
        <p:spPr bwMode="auto">
          <a:xfrm>
            <a:off x="2171700" y="2947571"/>
            <a:ext cx="112713" cy="112713"/>
          </a:xfrm>
          <a:custGeom>
            <a:avLst/>
            <a:gdLst>
              <a:gd name="T0" fmla="*/ 225224056 w 48"/>
              <a:gd name="T1" fmla="*/ 32959160 h 48"/>
              <a:gd name="T2" fmla="*/ 197757307 w 48"/>
              <a:gd name="T3" fmla="*/ 16479580 h 48"/>
              <a:gd name="T4" fmla="*/ 170290558 w 48"/>
              <a:gd name="T5" fmla="*/ 5492411 h 48"/>
              <a:gd name="T6" fmla="*/ 131838987 w 48"/>
              <a:gd name="T7" fmla="*/ 0 h 48"/>
              <a:gd name="T8" fmla="*/ 98877479 w 48"/>
              <a:gd name="T9" fmla="*/ 5492411 h 48"/>
              <a:gd name="T10" fmla="*/ 65918320 w 48"/>
              <a:gd name="T11" fmla="*/ 16479580 h 48"/>
              <a:gd name="T12" fmla="*/ 38451570 w 48"/>
              <a:gd name="T13" fmla="*/ 32959160 h 48"/>
              <a:gd name="T14" fmla="*/ 21971990 w 48"/>
              <a:gd name="T15" fmla="*/ 54933498 h 48"/>
              <a:gd name="T16" fmla="*/ 10987169 w 48"/>
              <a:gd name="T17" fmla="*/ 82397899 h 48"/>
              <a:gd name="T18" fmla="*/ 5492411 w 48"/>
              <a:gd name="T19" fmla="*/ 104372238 h 48"/>
              <a:gd name="T20" fmla="*/ 0 w 48"/>
              <a:gd name="T21" fmla="*/ 131838987 h 48"/>
              <a:gd name="T22" fmla="*/ 5492411 w 48"/>
              <a:gd name="T23" fmla="*/ 159303388 h 48"/>
              <a:gd name="T24" fmla="*/ 16479580 w 48"/>
              <a:gd name="T25" fmla="*/ 192262548 h 48"/>
              <a:gd name="T26" fmla="*/ 38451570 w 48"/>
              <a:gd name="T27" fmla="*/ 225224056 h 48"/>
              <a:gd name="T28" fmla="*/ 65918320 w 48"/>
              <a:gd name="T29" fmla="*/ 241703636 h 48"/>
              <a:gd name="T30" fmla="*/ 98877479 w 48"/>
              <a:gd name="T31" fmla="*/ 258183216 h 48"/>
              <a:gd name="T32" fmla="*/ 131838987 w 48"/>
              <a:gd name="T33" fmla="*/ 263675626 h 48"/>
              <a:gd name="T34" fmla="*/ 170290558 w 48"/>
              <a:gd name="T35" fmla="*/ 258183216 h 48"/>
              <a:gd name="T36" fmla="*/ 197757307 w 48"/>
              <a:gd name="T37" fmla="*/ 241703636 h 48"/>
              <a:gd name="T38" fmla="*/ 225224056 w 48"/>
              <a:gd name="T39" fmla="*/ 225224056 h 48"/>
              <a:gd name="T40" fmla="*/ 252688457 w 48"/>
              <a:gd name="T41" fmla="*/ 192262548 h 48"/>
              <a:gd name="T42" fmla="*/ 263675626 w 48"/>
              <a:gd name="T43" fmla="*/ 159303388 h 48"/>
              <a:gd name="T44" fmla="*/ 263675626 w 48"/>
              <a:gd name="T45" fmla="*/ 131838987 h 48"/>
              <a:gd name="T46" fmla="*/ 263675626 w 48"/>
              <a:gd name="T47" fmla="*/ 104372238 h 48"/>
              <a:gd name="T48" fmla="*/ 258183216 w 48"/>
              <a:gd name="T49" fmla="*/ 82397899 h 48"/>
              <a:gd name="T50" fmla="*/ 241703636 w 48"/>
              <a:gd name="T51" fmla="*/ 54933498 h 48"/>
              <a:gd name="T52" fmla="*/ 225224056 w 48"/>
              <a:gd name="T53" fmla="*/ 32959160 h 48"/>
              <a:gd name="T54" fmla="*/ 225224056 w 48"/>
              <a:gd name="T55" fmla="*/ 3295916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6"/>
                </a:moveTo>
                <a:lnTo>
                  <a:pt x="36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7" y="6"/>
                </a:lnTo>
                <a:lnTo>
                  <a:pt x="4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29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6" y="44"/>
                </a:lnTo>
                <a:lnTo>
                  <a:pt x="41" y="41"/>
                </a:lnTo>
                <a:lnTo>
                  <a:pt x="46" y="35"/>
                </a:lnTo>
                <a:lnTo>
                  <a:pt x="48" y="29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4" y="10"/>
                </a:lnTo>
                <a:lnTo>
                  <a:pt x="41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8" name="Freeform 285"/>
          <p:cNvSpPr>
            <a:spLocks/>
          </p:cNvSpPr>
          <p:nvPr/>
        </p:nvSpPr>
        <p:spPr bwMode="auto">
          <a:xfrm>
            <a:off x="2441575" y="2872959"/>
            <a:ext cx="111125" cy="112712"/>
          </a:xfrm>
          <a:custGeom>
            <a:avLst/>
            <a:gdLst>
              <a:gd name="T0" fmla="*/ 227465930 w 48"/>
              <a:gd name="T1" fmla="*/ 32958867 h 48"/>
              <a:gd name="T2" fmla="*/ 200386156 w 48"/>
              <a:gd name="T3" fmla="*/ 16479434 h 48"/>
              <a:gd name="T4" fmla="*/ 167891354 w 48"/>
              <a:gd name="T5" fmla="*/ 5492362 h 48"/>
              <a:gd name="T6" fmla="*/ 129981523 w 48"/>
              <a:gd name="T7" fmla="*/ 0 h 48"/>
              <a:gd name="T8" fmla="*/ 102901750 w 48"/>
              <a:gd name="T9" fmla="*/ 5492362 h 48"/>
              <a:gd name="T10" fmla="*/ 70406948 w 48"/>
              <a:gd name="T11" fmla="*/ 16479434 h 48"/>
              <a:gd name="T12" fmla="*/ 37909831 w 48"/>
              <a:gd name="T13" fmla="*/ 32958867 h 48"/>
              <a:gd name="T14" fmla="*/ 27079773 w 48"/>
              <a:gd name="T15" fmla="*/ 60425373 h 48"/>
              <a:gd name="T16" fmla="*/ 16247401 w 48"/>
              <a:gd name="T17" fmla="*/ 76904807 h 48"/>
              <a:gd name="T18" fmla="*/ 10832372 w 48"/>
              <a:gd name="T19" fmla="*/ 104371312 h 48"/>
              <a:gd name="T20" fmla="*/ 0 w 48"/>
              <a:gd name="T21" fmla="*/ 131837817 h 48"/>
              <a:gd name="T22" fmla="*/ 10832372 w 48"/>
              <a:gd name="T23" fmla="*/ 164796685 h 48"/>
              <a:gd name="T24" fmla="*/ 21662430 w 48"/>
              <a:gd name="T25" fmla="*/ 197755552 h 48"/>
              <a:gd name="T26" fmla="*/ 37909831 w 48"/>
              <a:gd name="T27" fmla="*/ 225222058 h 48"/>
              <a:gd name="T28" fmla="*/ 70406948 w 48"/>
              <a:gd name="T29" fmla="*/ 241701491 h 48"/>
              <a:gd name="T30" fmla="*/ 102901750 w 48"/>
              <a:gd name="T31" fmla="*/ 263673287 h 48"/>
              <a:gd name="T32" fmla="*/ 129981523 w 48"/>
              <a:gd name="T33" fmla="*/ 263673287 h 48"/>
              <a:gd name="T34" fmla="*/ 167891354 w 48"/>
              <a:gd name="T35" fmla="*/ 263673287 h 48"/>
              <a:gd name="T36" fmla="*/ 200386156 w 48"/>
              <a:gd name="T37" fmla="*/ 241701491 h 48"/>
              <a:gd name="T38" fmla="*/ 227465930 w 48"/>
              <a:gd name="T39" fmla="*/ 225222058 h 48"/>
              <a:gd name="T40" fmla="*/ 243713331 w 48"/>
              <a:gd name="T41" fmla="*/ 197755552 h 48"/>
              <a:gd name="T42" fmla="*/ 254545703 w 48"/>
              <a:gd name="T43" fmla="*/ 164796685 h 48"/>
              <a:gd name="T44" fmla="*/ 259960732 w 48"/>
              <a:gd name="T45" fmla="*/ 131837817 h 48"/>
              <a:gd name="T46" fmla="*/ 259960732 w 48"/>
              <a:gd name="T47" fmla="*/ 104371312 h 48"/>
              <a:gd name="T48" fmla="*/ 254545703 w 48"/>
              <a:gd name="T49" fmla="*/ 76904807 h 48"/>
              <a:gd name="T50" fmla="*/ 243713331 w 48"/>
              <a:gd name="T51" fmla="*/ 60425373 h 48"/>
              <a:gd name="T52" fmla="*/ 227465930 w 48"/>
              <a:gd name="T53" fmla="*/ 32958867 h 48"/>
              <a:gd name="T54" fmla="*/ 227465930 w 48"/>
              <a:gd name="T55" fmla="*/ 3295886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2" y="6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9" y="1"/>
                </a:lnTo>
                <a:lnTo>
                  <a:pt x="13" y="3"/>
                </a:lnTo>
                <a:lnTo>
                  <a:pt x="7" y="6"/>
                </a:lnTo>
                <a:lnTo>
                  <a:pt x="5" y="11"/>
                </a:lnTo>
                <a:lnTo>
                  <a:pt x="3" y="14"/>
                </a:lnTo>
                <a:lnTo>
                  <a:pt x="2" y="19"/>
                </a:lnTo>
                <a:lnTo>
                  <a:pt x="0" y="24"/>
                </a:lnTo>
                <a:lnTo>
                  <a:pt x="2" y="30"/>
                </a:lnTo>
                <a:lnTo>
                  <a:pt x="4" y="36"/>
                </a:lnTo>
                <a:lnTo>
                  <a:pt x="7" y="41"/>
                </a:lnTo>
                <a:lnTo>
                  <a:pt x="13" y="44"/>
                </a:lnTo>
                <a:lnTo>
                  <a:pt x="19" y="48"/>
                </a:lnTo>
                <a:lnTo>
                  <a:pt x="24" y="48"/>
                </a:lnTo>
                <a:lnTo>
                  <a:pt x="31" y="48"/>
                </a:lnTo>
                <a:lnTo>
                  <a:pt x="37" y="44"/>
                </a:lnTo>
                <a:lnTo>
                  <a:pt x="42" y="41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8" y="19"/>
                </a:lnTo>
                <a:lnTo>
                  <a:pt x="47" y="14"/>
                </a:lnTo>
                <a:lnTo>
                  <a:pt x="45" y="11"/>
                </a:lnTo>
                <a:lnTo>
                  <a:pt x="42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9" name="Freeform 286"/>
          <p:cNvSpPr>
            <a:spLocks/>
          </p:cNvSpPr>
          <p:nvPr/>
        </p:nvSpPr>
        <p:spPr bwMode="auto">
          <a:xfrm>
            <a:off x="2997200" y="2990434"/>
            <a:ext cx="112713" cy="111125"/>
          </a:xfrm>
          <a:custGeom>
            <a:avLst/>
            <a:gdLst>
              <a:gd name="T0" fmla="*/ 230716466 w 48"/>
              <a:gd name="T1" fmla="*/ 43327174 h 48"/>
              <a:gd name="T2" fmla="*/ 203249717 w 48"/>
              <a:gd name="T3" fmla="*/ 16247401 h 48"/>
              <a:gd name="T4" fmla="*/ 170290558 w 48"/>
              <a:gd name="T5" fmla="*/ 5415029 h 48"/>
              <a:gd name="T6" fmla="*/ 131838987 w 48"/>
              <a:gd name="T7" fmla="*/ 0 h 48"/>
              <a:gd name="T8" fmla="*/ 104372238 w 48"/>
              <a:gd name="T9" fmla="*/ 5415029 h 48"/>
              <a:gd name="T10" fmla="*/ 71413078 w 48"/>
              <a:gd name="T11" fmla="*/ 16247401 h 48"/>
              <a:gd name="T12" fmla="*/ 38451570 w 48"/>
              <a:gd name="T13" fmla="*/ 43327174 h 48"/>
              <a:gd name="T14" fmla="*/ 27466749 w 48"/>
              <a:gd name="T15" fmla="*/ 59574576 h 48"/>
              <a:gd name="T16" fmla="*/ 16479580 w 48"/>
              <a:gd name="T17" fmla="*/ 81237005 h 48"/>
              <a:gd name="T18" fmla="*/ 0 w 48"/>
              <a:gd name="T19" fmla="*/ 102901750 h 48"/>
              <a:gd name="T20" fmla="*/ 0 w 48"/>
              <a:gd name="T21" fmla="*/ 129981523 h 48"/>
              <a:gd name="T22" fmla="*/ 10987169 w 48"/>
              <a:gd name="T23" fmla="*/ 167891354 h 48"/>
              <a:gd name="T24" fmla="*/ 21971990 w 48"/>
              <a:gd name="T25" fmla="*/ 200386156 h 48"/>
              <a:gd name="T26" fmla="*/ 38451570 w 48"/>
              <a:gd name="T27" fmla="*/ 222050901 h 48"/>
              <a:gd name="T28" fmla="*/ 71413078 w 48"/>
              <a:gd name="T29" fmla="*/ 249128359 h 48"/>
              <a:gd name="T30" fmla="*/ 104372238 w 48"/>
              <a:gd name="T31" fmla="*/ 259960732 h 48"/>
              <a:gd name="T32" fmla="*/ 131838987 w 48"/>
              <a:gd name="T33" fmla="*/ 259960732 h 48"/>
              <a:gd name="T34" fmla="*/ 170290558 w 48"/>
              <a:gd name="T35" fmla="*/ 259960732 h 48"/>
              <a:gd name="T36" fmla="*/ 203249717 w 48"/>
              <a:gd name="T37" fmla="*/ 249128359 h 48"/>
              <a:gd name="T38" fmla="*/ 230716466 w 48"/>
              <a:gd name="T39" fmla="*/ 222050901 h 48"/>
              <a:gd name="T40" fmla="*/ 247196046 w 48"/>
              <a:gd name="T41" fmla="*/ 200386156 h 48"/>
              <a:gd name="T42" fmla="*/ 258183216 w 48"/>
              <a:gd name="T43" fmla="*/ 167891354 h 48"/>
              <a:gd name="T44" fmla="*/ 263675626 w 48"/>
              <a:gd name="T45" fmla="*/ 129981523 h 48"/>
              <a:gd name="T46" fmla="*/ 263675626 w 48"/>
              <a:gd name="T47" fmla="*/ 102901750 h 48"/>
              <a:gd name="T48" fmla="*/ 252688457 w 48"/>
              <a:gd name="T49" fmla="*/ 81237005 h 48"/>
              <a:gd name="T50" fmla="*/ 247196046 w 48"/>
              <a:gd name="T51" fmla="*/ 59574576 h 48"/>
              <a:gd name="T52" fmla="*/ 230716466 w 48"/>
              <a:gd name="T53" fmla="*/ 43327174 h 48"/>
              <a:gd name="T54" fmla="*/ 230716466 w 48"/>
              <a:gd name="T55" fmla="*/ 43327174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2" y="8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9" y="1"/>
                </a:lnTo>
                <a:lnTo>
                  <a:pt x="13" y="3"/>
                </a:lnTo>
                <a:lnTo>
                  <a:pt x="7" y="8"/>
                </a:lnTo>
                <a:lnTo>
                  <a:pt x="5" y="11"/>
                </a:lnTo>
                <a:lnTo>
                  <a:pt x="3" y="15"/>
                </a:lnTo>
                <a:lnTo>
                  <a:pt x="0" y="19"/>
                </a:lnTo>
                <a:lnTo>
                  <a:pt x="0" y="24"/>
                </a:lnTo>
                <a:lnTo>
                  <a:pt x="2" y="31"/>
                </a:lnTo>
                <a:lnTo>
                  <a:pt x="4" y="37"/>
                </a:lnTo>
                <a:lnTo>
                  <a:pt x="7" y="41"/>
                </a:lnTo>
                <a:lnTo>
                  <a:pt x="13" y="46"/>
                </a:lnTo>
                <a:lnTo>
                  <a:pt x="19" y="48"/>
                </a:lnTo>
                <a:lnTo>
                  <a:pt x="24" y="48"/>
                </a:lnTo>
                <a:lnTo>
                  <a:pt x="31" y="48"/>
                </a:lnTo>
                <a:lnTo>
                  <a:pt x="37" y="46"/>
                </a:lnTo>
                <a:lnTo>
                  <a:pt x="42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6" y="15"/>
                </a:lnTo>
                <a:lnTo>
                  <a:pt x="45" y="11"/>
                </a:lnTo>
                <a:lnTo>
                  <a:pt x="42" y="8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0" name="Freeform 287"/>
          <p:cNvSpPr>
            <a:spLocks/>
          </p:cNvSpPr>
          <p:nvPr/>
        </p:nvSpPr>
        <p:spPr bwMode="auto">
          <a:xfrm>
            <a:off x="3148013" y="3223796"/>
            <a:ext cx="114300" cy="112713"/>
          </a:xfrm>
          <a:custGeom>
            <a:avLst/>
            <a:gdLst>
              <a:gd name="T0" fmla="*/ 223734086 w 49"/>
              <a:gd name="T1" fmla="*/ 32959160 h 48"/>
              <a:gd name="T2" fmla="*/ 196449043 w 49"/>
              <a:gd name="T3" fmla="*/ 16479580 h 48"/>
              <a:gd name="T4" fmla="*/ 163707924 w 49"/>
              <a:gd name="T5" fmla="*/ 0 h 48"/>
              <a:gd name="T6" fmla="*/ 130966806 w 49"/>
              <a:gd name="T7" fmla="*/ 0 h 48"/>
              <a:gd name="T8" fmla="*/ 98225688 w 49"/>
              <a:gd name="T9" fmla="*/ 0 h 48"/>
              <a:gd name="T10" fmla="*/ 65482237 w 49"/>
              <a:gd name="T11" fmla="*/ 16479580 h 48"/>
              <a:gd name="T12" fmla="*/ 38199527 w 49"/>
              <a:gd name="T13" fmla="*/ 32959160 h 48"/>
              <a:gd name="T14" fmla="*/ 21826635 w 49"/>
              <a:gd name="T15" fmla="*/ 54933498 h 48"/>
              <a:gd name="T16" fmla="*/ 10914484 w 49"/>
              <a:gd name="T17" fmla="*/ 76905489 h 48"/>
              <a:gd name="T18" fmla="*/ 0 w 49"/>
              <a:gd name="T19" fmla="*/ 98877479 h 48"/>
              <a:gd name="T20" fmla="*/ 0 w 49"/>
              <a:gd name="T21" fmla="*/ 131838987 h 48"/>
              <a:gd name="T22" fmla="*/ 0 w 49"/>
              <a:gd name="T23" fmla="*/ 159303388 h 48"/>
              <a:gd name="T24" fmla="*/ 16370559 w 49"/>
              <a:gd name="T25" fmla="*/ 192262548 h 48"/>
              <a:gd name="T26" fmla="*/ 38199527 w 49"/>
              <a:gd name="T27" fmla="*/ 225224056 h 48"/>
              <a:gd name="T28" fmla="*/ 65482237 w 49"/>
              <a:gd name="T29" fmla="*/ 241703636 h 48"/>
              <a:gd name="T30" fmla="*/ 98225688 w 49"/>
              <a:gd name="T31" fmla="*/ 252688457 h 48"/>
              <a:gd name="T32" fmla="*/ 130966806 w 49"/>
              <a:gd name="T33" fmla="*/ 263675626 h 48"/>
              <a:gd name="T34" fmla="*/ 163707924 w 49"/>
              <a:gd name="T35" fmla="*/ 252688457 h 48"/>
              <a:gd name="T36" fmla="*/ 196449043 w 49"/>
              <a:gd name="T37" fmla="*/ 241703636 h 48"/>
              <a:gd name="T38" fmla="*/ 223734086 w 49"/>
              <a:gd name="T39" fmla="*/ 225224056 h 48"/>
              <a:gd name="T40" fmla="*/ 245563053 w 49"/>
              <a:gd name="T41" fmla="*/ 192262548 h 48"/>
              <a:gd name="T42" fmla="*/ 256475204 w 49"/>
              <a:gd name="T43" fmla="*/ 159303388 h 48"/>
              <a:gd name="T44" fmla="*/ 267389688 w 49"/>
              <a:gd name="T45" fmla="*/ 131838987 h 48"/>
              <a:gd name="T46" fmla="*/ 256475204 w 49"/>
              <a:gd name="T47" fmla="*/ 98877479 h 48"/>
              <a:gd name="T48" fmla="*/ 251019129 w 49"/>
              <a:gd name="T49" fmla="*/ 76905489 h 48"/>
              <a:gd name="T50" fmla="*/ 240104645 w 49"/>
              <a:gd name="T51" fmla="*/ 54933498 h 48"/>
              <a:gd name="T52" fmla="*/ 223734086 w 49"/>
              <a:gd name="T53" fmla="*/ 32959160 h 48"/>
              <a:gd name="T54" fmla="*/ 223734086 w 49"/>
              <a:gd name="T55" fmla="*/ 3295916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9"/>
              <a:gd name="T85" fmla="*/ 0 h 48"/>
              <a:gd name="T86" fmla="*/ 49 w 49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9" h="48">
                <a:moveTo>
                  <a:pt x="41" y="6"/>
                </a:move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lnTo>
                  <a:pt x="18" y="0"/>
                </a:lnTo>
                <a:lnTo>
                  <a:pt x="12" y="3"/>
                </a:lnTo>
                <a:lnTo>
                  <a:pt x="7" y="6"/>
                </a:lnTo>
                <a:lnTo>
                  <a:pt x="4" y="10"/>
                </a:lnTo>
                <a:lnTo>
                  <a:pt x="2" y="14"/>
                </a:lnTo>
                <a:lnTo>
                  <a:pt x="0" y="18"/>
                </a:lnTo>
                <a:lnTo>
                  <a:pt x="0" y="24"/>
                </a:lnTo>
                <a:lnTo>
                  <a:pt x="0" y="29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8" y="46"/>
                </a:lnTo>
                <a:lnTo>
                  <a:pt x="24" y="48"/>
                </a:lnTo>
                <a:lnTo>
                  <a:pt x="30" y="46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7" y="29"/>
                </a:lnTo>
                <a:lnTo>
                  <a:pt x="49" y="24"/>
                </a:ln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1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1" name="Freeform 288"/>
          <p:cNvSpPr>
            <a:spLocks/>
          </p:cNvSpPr>
          <p:nvPr/>
        </p:nvSpPr>
        <p:spPr bwMode="auto">
          <a:xfrm>
            <a:off x="3286125" y="3012659"/>
            <a:ext cx="111125" cy="111125"/>
          </a:xfrm>
          <a:custGeom>
            <a:avLst/>
            <a:gdLst>
              <a:gd name="T0" fmla="*/ 222050901 w 48"/>
              <a:gd name="T1" fmla="*/ 38718787 h 47"/>
              <a:gd name="T2" fmla="*/ 194971128 w 48"/>
              <a:gd name="T3" fmla="*/ 16593090 h 47"/>
              <a:gd name="T4" fmla="*/ 167891354 w 48"/>
              <a:gd name="T5" fmla="*/ 0 h 47"/>
              <a:gd name="T6" fmla="*/ 129981523 w 48"/>
              <a:gd name="T7" fmla="*/ 0 h 47"/>
              <a:gd name="T8" fmla="*/ 97484406 w 48"/>
              <a:gd name="T9" fmla="*/ 0 h 47"/>
              <a:gd name="T10" fmla="*/ 64989604 w 48"/>
              <a:gd name="T11" fmla="*/ 16593090 h 47"/>
              <a:gd name="T12" fmla="*/ 37909831 w 48"/>
              <a:gd name="T13" fmla="*/ 38718787 h 47"/>
              <a:gd name="T14" fmla="*/ 21662430 w 48"/>
              <a:gd name="T15" fmla="*/ 60842120 h 47"/>
              <a:gd name="T16" fmla="*/ 10832372 w 48"/>
              <a:gd name="T17" fmla="*/ 77435210 h 47"/>
              <a:gd name="T18" fmla="*/ 5415029 w 48"/>
              <a:gd name="T19" fmla="*/ 105091149 h 47"/>
              <a:gd name="T20" fmla="*/ 0 w 48"/>
              <a:gd name="T21" fmla="*/ 127214481 h 47"/>
              <a:gd name="T22" fmla="*/ 5415029 w 48"/>
              <a:gd name="T23" fmla="*/ 165933269 h 47"/>
              <a:gd name="T24" fmla="*/ 16247401 w 48"/>
              <a:gd name="T25" fmla="*/ 199119449 h 47"/>
              <a:gd name="T26" fmla="*/ 37909831 w 48"/>
              <a:gd name="T27" fmla="*/ 221242782 h 47"/>
              <a:gd name="T28" fmla="*/ 64989604 w 48"/>
              <a:gd name="T29" fmla="*/ 248898721 h 47"/>
              <a:gd name="T30" fmla="*/ 97484406 w 48"/>
              <a:gd name="T31" fmla="*/ 259961569 h 47"/>
              <a:gd name="T32" fmla="*/ 129981523 w 48"/>
              <a:gd name="T33" fmla="*/ 259961569 h 47"/>
              <a:gd name="T34" fmla="*/ 167891354 w 48"/>
              <a:gd name="T35" fmla="*/ 259961569 h 47"/>
              <a:gd name="T36" fmla="*/ 194971128 w 48"/>
              <a:gd name="T37" fmla="*/ 248898721 h 47"/>
              <a:gd name="T38" fmla="*/ 222050901 w 48"/>
              <a:gd name="T39" fmla="*/ 221242782 h 47"/>
              <a:gd name="T40" fmla="*/ 238298302 w 48"/>
              <a:gd name="T41" fmla="*/ 199119449 h 47"/>
              <a:gd name="T42" fmla="*/ 254545703 w 48"/>
              <a:gd name="T43" fmla="*/ 165933269 h 47"/>
              <a:gd name="T44" fmla="*/ 259960732 w 48"/>
              <a:gd name="T45" fmla="*/ 127214481 h 47"/>
              <a:gd name="T46" fmla="*/ 259960732 w 48"/>
              <a:gd name="T47" fmla="*/ 105091149 h 47"/>
              <a:gd name="T48" fmla="*/ 254545703 w 48"/>
              <a:gd name="T49" fmla="*/ 77435210 h 47"/>
              <a:gd name="T50" fmla="*/ 238298302 w 48"/>
              <a:gd name="T51" fmla="*/ 60842120 h 47"/>
              <a:gd name="T52" fmla="*/ 222050901 w 48"/>
              <a:gd name="T53" fmla="*/ 38718787 h 47"/>
              <a:gd name="T54" fmla="*/ 222050901 w 48"/>
              <a:gd name="T55" fmla="*/ 38718787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7"/>
                </a:moveTo>
                <a:lnTo>
                  <a:pt x="36" y="3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2" y="14"/>
                </a:lnTo>
                <a:lnTo>
                  <a:pt x="1" y="19"/>
                </a:lnTo>
                <a:lnTo>
                  <a:pt x="0" y="23"/>
                </a:lnTo>
                <a:lnTo>
                  <a:pt x="1" y="30"/>
                </a:lnTo>
                <a:lnTo>
                  <a:pt x="3" y="36"/>
                </a:lnTo>
                <a:lnTo>
                  <a:pt x="7" y="40"/>
                </a:lnTo>
                <a:lnTo>
                  <a:pt x="12" y="45"/>
                </a:lnTo>
                <a:lnTo>
                  <a:pt x="18" y="47"/>
                </a:lnTo>
                <a:lnTo>
                  <a:pt x="24" y="47"/>
                </a:lnTo>
                <a:lnTo>
                  <a:pt x="31" y="47"/>
                </a:lnTo>
                <a:lnTo>
                  <a:pt x="36" y="45"/>
                </a:lnTo>
                <a:lnTo>
                  <a:pt x="41" y="40"/>
                </a:lnTo>
                <a:lnTo>
                  <a:pt x="44" y="36"/>
                </a:lnTo>
                <a:lnTo>
                  <a:pt x="47" y="30"/>
                </a:lnTo>
                <a:lnTo>
                  <a:pt x="48" y="23"/>
                </a:lnTo>
                <a:lnTo>
                  <a:pt x="48" y="19"/>
                </a:lnTo>
                <a:lnTo>
                  <a:pt x="47" y="14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2" name="Freeform 289"/>
          <p:cNvSpPr>
            <a:spLocks/>
          </p:cNvSpPr>
          <p:nvPr/>
        </p:nvSpPr>
        <p:spPr bwMode="auto">
          <a:xfrm>
            <a:off x="3533775" y="3088859"/>
            <a:ext cx="112713" cy="111125"/>
          </a:xfrm>
          <a:custGeom>
            <a:avLst/>
            <a:gdLst>
              <a:gd name="T0" fmla="*/ 225224056 w 48"/>
              <a:gd name="T1" fmla="*/ 37909831 h 48"/>
              <a:gd name="T2" fmla="*/ 197757307 w 48"/>
              <a:gd name="T3" fmla="*/ 16247401 h 48"/>
              <a:gd name="T4" fmla="*/ 164798147 w 48"/>
              <a:gd name="T5" fmla="*/ 0 h 48"/>
              <a:gd name="T6" fmla="*/ 131838987 w 48"/>
              <a:gd name="T7" fmla="*/ 0 h 48"/>
              <a:gd name="T8" fmla="*/ 93385069 w 48"/>
              <a:gd name="T9" fmla="*/ 0 h 48"/>
              <a:gd name="T10" fmla="*/ 65918320 w 48"/>
              <a:gd name="T11" fmla="*/ 16247401 h 48"/>
              <a:gd name="T12" fmla="*/ 38451570 w 48"/>
              <a:gd name="T13" fmla="*/ 37909831 h 48"/>
              <a:gd name="T14" fmla="*/ 21971990 w 48"/>
              <a:gd name="T15" fmla="*/ 59574576 h 48"/>
              <a:gd name="T16" fmla="*/ 5492411 w 48"/>
              <a:gd name="T17" fmla="*/ 75821977 h 48"/>
              <a:gd name="T18" fmla="*/ 0 w 48"/>
              <a:gd name="T19" fmla="*/ 102901750 h 48"/>
              <a:gd name="T20" fmla="*/ 0 w 48"/>
              <a:gd name="T21" fmla="*/ 129981523 h 48"/>
              <a:gd name="T22" fmla="*/ 0 w 48"/>
              <a:gd name="T23" fmla="*/ 162476326 h 48"/>
              <a:gd name="T24" fmla="*/ 21971990 w 48"/>
              <a:gd name="T25" fmla="*/ 194971128 h 48"/>
              <a:gd name="T26" fmla="*/ 38451570 w 48"/>
              <a:gd name="T27" fmla="*/ 216633557 h 48"/>
              <a:gd name="T28" fmla="*/ 65918320 w 48"/>
              <a:gd name="T29" fmla="*/ 243713331 h 48"/>
              <a:gd name="T30" fmla="*/ 93385069 w 48"/>
              <a:gd name="T31" fmla="*/ 254545703 h 48"/>
              <a:gd name="T32" fmla="*/ 131838987 w 48"/>
              <a:gd name="T33" fmla="*/ 259960732 h 48"/>
              <a:gd name="T34" fmla="*/ 164798147 w 48"/>
              <a:gd name="T35" fmla="*/ 254545703 h 48"/>
              <a:gd name="T36" fmla="*/ 197757307 w 48"/>
              <a:gd name="T37" fmla="*/ 243713331 h 48"/>
              <a:gd name="T38" fmla="*/ 225224056 w 48"/>
              <a:gd name="T39" fmla="*/ 216633557 h 48"/>
              <a:gd name="T40" fmla="*/ 247196046 w 48"/>
              <a:gd name="T41" fmla="*/ 194971128 h 48"/>
              <a:gd name="T42" fmla="*/ 258183216 w 48"/>
              <a:gd name="T43" fmla="*/ 162476326 h 48"/>
              <a:gd name="T44" fmla="*/ 263675626 w 48"/>
              <a:gd name="T45" fmla="*/ 129981523 h 48"/>
              <a:gd name="T46" fmla="*/ 258183216 w 48"/>
              <a:gd name="T47" fmla="*/ 102901750 h 48"/>
              <a:gd name="T48" fmla="*/ 252688457 w 48"/>
              <a:gd name="T49" fmla="*/ 75821977 h 48"/>
              <a:gd name="T50" fmla="*/ 241703636 w 48"/>
              <a:gd name="T51" fmla="*/ 59574576 h 48"/>
              <a:gd name="T52" fmla="*/ 225224056 w 48"/>
              <a:gd name="T53" fmla="*/ 37909831 h 48"/>
              <a:gd name="T54" fmla="*/ 225224056 w 48"/>
              <a:gd name="T55" fmla="*/ 37909831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1" y="14"/>
                </a:lnTo>
                <a:lnTo>
                  <a:pt x="0" y="19"/>
                </a:lnTo>
                <a:lnTo>
                  <a:pt x="0" y="24"/>
                </a:lnTo>
                <a:lnTo>
                  <a:pt x="0" y="30"/>
                </a:lnTo>
                <a:lnTo>
                  <a:pt x="4" y="36"/>
                </a:lnTo>
                <a:lnTo>
                  <a:pt x="7" y="40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1" y="40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4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3" name="Freeform 290"/>
          <p:cNvSpPr>
            <a:spLocks/>
          </p:cNvSpPr>
          <p:nvPr/>
        </p:nvSpPr>
        <p:spPr bwMode="auto">
          <a:xfrm>
            <a:off x="3810000" y="3020596"/>
            <a:ext cx="111125" cy="112713"/>
          </a:xfrm>
          <a:custGeom>
            <a:avLst/>
            <a:gdLst>
              <a:gd name="T0" fmla="*/ 222050901 w 48"/>
              <a:gd name="T1" fmla="*/ 32959160 h 48"/>
              <a:gd name="T2" fmla="*/ 194971128 w 48"/>
              <a:gd name="T3" fmla="*/ 16479580 h 48"/>
              <a:gd name="T4" fmla="*/ 162476326 w 48"/>
              <a:gd name="T5" fmla="*/ 0 h 48"/>
              <a:gd name="T6" fmla="*/ 129981523 w 48"/>
              <a:gd name="T7" fmla="*/ 0 h 48"/>
              <a:gd name="T8" fmla="*/ 92069378 w 48"/>
              <a:gd name="T9" fmla="*/ 0 h 48"/>
              <a:gd name="T10" fmla="*/ 64989604 w 48"/>
              <a:gd name="T11" fmla="*/ 16479580 h 48"/>
              <a:gd name="T12" fmla="*/ 37909831 w 48"/>
              <a:gd name="T13" fmla="*/ 32959160 h 48"/>
              <a:gd name="T14" fmla="*/ 21662430 w 48"/>
              <a:gd name="T15" fmla="*/ 54933498 h 48"/>
              <a:gd name="T16" fmla="*/ 5415029 w 48"/>
              <a:gd name="T17" fmla="*/ 76905489 h 48"/>
              <a:gd name="T18" fmla="*/ 0 w 48"/>
              <a:gd name="T19" fmla="*/ 98877479 h 48"/>
              <a:gd name="T20" fmla="*/ 0 w 48"/>
              <a:gd name="T21" fmla="*/ 131838987 h 48"/>
              <a:gd name="T22" fmla="*/ 0 w 48"/>
              <a:gd name="T23" fmla="*/ 159303388 h 48"/>
              <a:gd name="T24" fmla="*/ 10832372 w 48"/>
              <a:gd name="T25" fmla="*/ 192262548 h 48"/>
              <a:gd name="T26" fmla="*/ 37909831 w 48"/>
              <a:gd name="T27" fmla="*/ 225224056 h 48"/>
              <a:gd name="T28" fmla="*/ 64989604 w 48"/>
              <a:gd name="T29" fmla="*/ 241703636 h 48"/>
              <a:gd name="T30" fmla="*/ 92069378 w 48"/>
              <a:gd name="T31" fmla="*/ 252688457 h 48"/>
              <a:gd name="T32" fmla="*/ 129981523 w 48"/>
              <a:gd name="T33" fmla="*/ 263675626 h 48"/>
              <a:gd name="T34" fmla="*/ 162476326 w 48"/>
              <a:gd name="T35" fmla="*/ 252688457 h 48"/>
              <a:gd name="T36" fmla="*/ 194971128 w 48"/>
              <a:gd name="T37" fmla="*/ 241703636 h 48"/>
              <a:gd name="T38" fmla="*/ 222050901 w 48"/>
              <a:gd name="T39" fmla="*/ 225224056 h 48"/>
              <a:gd name="T40" fmla="*/ 243713331 w 48"/>
              <a:gd name="T41" fmla="*/ 192262548 h 48"/>
              <a:gd name="T42" fmla="*/ 254545703 w 48"/>
              <a:gd name="T43" fmla="*/ 159303388 h 48"/>
              <a:gd name="T44" fmla="*/ 259960732 w 48"/>
              <a:gd name="T45" fmla="*/ 131838987 h 48"/>
              <a:gd name="T46" fmla="*/ 254545703 w 48"/>
              <a:gd name="T47" fmla="*/ 98877479 h 48"/>
              <a:gd name="T48" fmla="*/ 249128359 w 48"/>
              <a:gd name="T49" fmla="*/ 76905489 h 48"/>
              <a:gd name="T50" fmla="*/ 238298302 w 48"/>
              <a:gd name="T51" fmla="*/ 54933498 h 48"/>
              <a:gd name="T52" fmla="*/ 222050901 w 48"/>
              <a:gd name="T53" fmla="*/ 32959160 h 48"/>
              <a:gd name="T54" fmla="*/ 222050901 w 48"/>
              <a:gd name="T55" fmla="*/ 3295916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6"/>
                </a:move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3"/>
                </a:lnTo>
                <a:lnTo>
                  <a:pt x="7" y="6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4"/>
                </a:lnTo>
                <a:lnTo>
                  <a:pt x="0" y="29"/>
                </a:lnTo>
                <a:lnTo>
                  <a:pt x="2" y="35"/>
                </a:lnTo>
                <a:lnTo>
                  <a:pt x="7" y="41"/>
                </a:lnTo>
                <a:lnTo>
                  <a:pt x="12" y="44"/>
                </a:lnTo>
                <a:lnTo>
                  <a:pt x="17" y="46"/>
                </a:lnTo>
                <a:lnTo>
                  <a:pt x="24" y="48"/>
                </a:lnTo>
                <a:lnTo>
                  <a:pt x="30" y="46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7" y="29"/>
                </a:lnTo>
                <a:lnTo>
                  <a:pt x="48" y="24"/>
                </a:ln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1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4" name="Freeform 291"/>
          <p:cNvSpPr>
            <a:spLocks/>
          </p:cNvSpPr>
          <p:nvPr/>
        </p:nvSpPr>
        <p:spPr bwMode="auto">
          <a:xfrm>
            <a:off x="4090988" y="3084096"/>
            <a:ext cx="111125" cy="109538"/>
          </a:xfrm>
          <a:custGeom>
            <a:avLst/>
            <a:gdLst>
              <a:gd name="T0" fmla="*/ 222050901 w 48"/>
              <a:gd name="T1" fmla="*/ 38165836 h 47"/>
              <a:gd name="T2" fmla="*/ 194971128 w 48"/>
              <a:gd name="T3" fmla="*/ 10904857 h 47"/>
              <a:gd name="T4" fmla="*/ 162476326 w 48"/>
              <a:gd name="T5" fmla="*/ 0 h 47"/>
              <a:gd name="T6" fmla="*/ 129981523 w 48"/>
              <a:gd name="T7" fmla="*/ 0 h 47"/>
              <a:gd name="T8" fmla="*/ 92069378 w 48"/>
              <a:gd name="T9" fmla="*/ 0 h 47"/>
              <a:gd name="T10" fmla="*/ 64989604 w 48"/>
              <a:gd name="T11" fmla="*/ 10904857 h 47"/>
              <a:gd name="T12" fmla="*/ 37909831 w 48"/>
              <a:gd name="T13" fmla="*/ 38165836 h 47"/>
              <a:gd name="T14" fmla="*/ 21662430 w 48"/>
              <a:gd name="T15" fmla="*/ 54521957 h 47"/>
              <a:gd name="T16" fmla="*/ 5415029 w 48"/>
              <a:gd name="T17" fmla="*/ 76329341 h 47"/>
              <a:gd name="T18" fmla="*/ 0 w 48"/>
              <a:gd name="T19" fmla="*/ 98139056 h 47"/>
              <a:gd name="T20" fmla="*/ 0 w 48"/>
              <a:gd name="T21" fmla="*/ 130851298 h 47"/>
              <a:gd name="T22" fmla="*/ 0 w 48"/>
              <a:gd name="T23" fmla="*/ 163563540 h 47"/>
              <a:gd name="T24" fmla="*/ 16247401 w 48"/>
              <a:gd name="T25" fmla="*/ 196275782 h 47"/>
              <a:gd name="T26" fmla="*/ 37909831 w 48"/>
              <a:gd name="T27" fmla="*/ 218083166 h 47"/>
              <a:gd name="T28" fmla="*/ 64989604 w 48"/>
              <a:gd name="T29" fmla="*/ 245344145 h 47"/>
              <a:gd name="T30" fmla="*/ 92069378 w 48"/>
              <a:gd name="T31" fmla="*/ 256249002 h 47"/>
              <a:gd name="T32" fmla="*/ 129981523 w 48"/>
              <a:gd name="T33" fmla="*/ 256249002 h 47"/>
              <a:gd name="T34" fmla="*/ 162476326 w 48"/>
              <a:gd name="T35" fmla="*/ 256249002 h 47"/>
              <a:gd name="T36" fmla="*/ 194971128 w 48"/>
              <a:gd name="T37" fmla="*/ 245344145 h 47"/>
              <a:gd name="T38" fmla="*/ 222050901 w 48"/>
              <a:gd name="T39" fmla="*/ 218083166 h 47"/>
              <a:gd name="T40" fmla="*/ 243713331 w 48"/>
              <a:gd name="T41" fmla="*/ 196275782 h 47"/>
              <a:gd name="T42" fmla="*/ 254545703 w 48"/>
              <a:gd name="T43" fmla="*/ 163563540 h 47"/>
              <a:gd name="T44" fmla="*/ 259960732 w 48"/>
              <a:gd name="T45" fmla="*/ 130851298 h 47"/>
              <a:gd name="T46" fmla="*/ 254545703 w 48"/>
              <a:gd name="T47" fmla="*/ 98139056 h 47"/>
              <a:gd name="T48" fmla="*/ 249128359 w 48"/>
              <a:gd name="T49" fmla="*/ 76329341 h 47"/>
              <a:gd name="T50" fmla="*/ 238298302 w 48"/>
              <a:gd name="T51" fmla="*/ 54521957 h 47"/>
              <a:gd name="T52" fmla="*/ 222050901 w 48"/>
              <a:gd name="T53" fmla="*/ 38165836 h 47"/>
              <a:gd name="T54" fmla="*/ 222050901 w 48"/>
              <a:gd name="T55" fmla="*/ 38165836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7"/>
                </a:moveTo>
                <a:lnTo>
                  <a:pt x="36" y="2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3" y="36"/>
                </a:lnTo>
                <a:lnTo>
                  <a:pt x="7" y="40"/>
                </a:lnTo>
                <a:lnTo>
                  <a:pt x="12" y="45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6" y="45"/>
                </a:lnTo>
                <a:lnTo>
                  <a:pt x="41" y="40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5" name="Freeform 292"/>
          <p:cNvSpPr>
            <a:spLocks/>
          </p:cNvSpPr>
          <p:nvPr/>
        </p:nvSpPr>
        <p:spPr bwMode="auto">
          <a:xfrm>
            <a:off x="4624388" y="3155534"/>
            <a:ext cx="111125" cy="112712"/>
          </a:xfrm>
          <a:custGeom>
            <a:avLst/>
            <a:gdLst>
              <a:gd name="T0" fmla="*/ 222050901 w 48"/>
              <a:gd name="T1" fmla="*/ 38451229 h 48"/>
              <a:gd name="T2" fmla="*/ 200386156 w 48"/>
              <a:gd name="T3" fmla="*/ 16479434 h 48"/>
              <a:gd name="T4" fmla="*/ 167891354 w 48"/>
              <a:gd name="T5" fmla="*/ 5492362 h 48"/>
              <a:gd name="T6" fmla="*/ 129981523 w 48"/>
              <a:gd name="T7" fmla="*/ 0 h 48"/>
              <a:gd name="T8" fmla="*/ 97484406 w 48"/>
              <a:gd name="T9" fmla="*/ 5492362 h 48"/>
              <a:gd name="T10" fmla="*/ 70406948 w 48"/>
              <a:gd name="T11" fmla="*/ 16479434 h 48"/>
              <a:gd name="T12" fmla="*/ 43327174 w 48"/>
              <a:gd name="T13" fmla="*/ 38451229 h 48"/>
              <a:gd name="T14" fmla="*/ 27079773 w 48"/>
              <a:gd name="T15" fmla="*/ 54933011 h 48"/>
              <a:gd name="T16" fmla="*/ 10832372 w 48"/>
              <a:gd name="T17" fmla="*/ 82397168 h 48"/>
              <a:gd name="T18" fmla="*/ 5415029 w 48"/>
              <a:gd name="T19" fmla="*/ 104371312 h 48"/>
              <a:gd name="T20" fmla="*/ 0 w 48"/>
              <a:gd name="T21" fmla="*/ 131837817 h 48"/>
              <a:gd name="T22" fmla="*/ 5415029 w 48"/>
              <a:gd name="T23" fmla="*/ 164796685 h 48"/>
              <a:gd name="T24" fmla="*/ 16247401 w 48"/>
              <a:gd name="T25" fmla="*/ 192260842 h 48"/>
              <a:gd name="T26" fmla="*/ 43327174 w 48"/>
              <a:gd name="T27" fmla="*/ 225222058 h 48"/>
              <a:gd name="T28" fmla="*/ 70406948 w 48"/>
              <a:gd name="T29" fmla="*/ 247193853 h 48"/>
              <a:gd name="T30" fmla="*/ 97484406 w 48"/>
              <a:gd name="T31" fmla="*/ 258180925 h 48"/>
              <a:gd name="T32" fmla="*/ 129981523 w 48"/>
              <a:gd name="T33" fmla="*/ 263673287 h 48"/>
              <a:gd name="T34" fmla="*/ 167891354 w 48"/>
              <a:gd name="T35" fmla="*/ 258180925 h 48"/>
              <a:gd name="T36" fmla="*/ 200386156 w 48"/>
              <a:gd name="T37" fmla="*/ 247193853 h 48"/>
              <a:gd name="T38" fmla="*/ 222050901 w 48"/>
              <a:gd name="T39" fmla="*/ 225222058 h 48"/>
              <a:gd name="T40" fmla="*/ 249128359 w 48"/>
              <a:gd name="T41" fmla="*/ 192260842 h 48"/>
              <a:gd name="T42" fmla="*/ 259960732 w 48"/>
              <a:gd name="T43" fmla="*/ 164796685 h 48"/>
              <a:gd name="T44" fmla="*/ 259960732 w 48"/>
              <a:gd name="T45" fmla="*/ 131837817 h 48"/>
              <a:gd name="T46" fmla="*/ 259960732 w 48"/>
              <a:gd name="T47" fmla="*/ 104371312 h 48"/>
              <a:gd name="T48" fmla="*/ 254545703 w 48"/>
              <a:gd name="T49" fmla="*/ 82397168 h 48"/>
              <a:gd name="T50" fmla="*/ 243713331 w 48"/>
              <a:gd name="T51" fmla="*/ 54933011 h 48"/>
              <a:gd name="T52" fmla="*/ 222050901 w 48"/>
              <a:gd name="T53" fmla="*/ 38451229 h 48"/>
              <a:gd name="T54" fmla="*/ 222050901 w 48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3"/>
                </a:lnTo>
                <a:lnTo>
                  <a:pt x="8" y="7"/>
                </a:lnTo>
                <a:lnTo>
                  <a:pt x="5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8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6" y="35"/>
                </a:lnTo>
                <a:lnTo>
                  <a:pt x="48" y="30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6" name="Freeform 293"/>
          <p:cNvSpPr>
            <a:spLocks/>
          </p:cNvSpPr>
          <p:nvPr/>
        </p:nvSpPr>
        <p:spPr bwMode="auto">
          <a:xfrm>
            <a:off x="5440363" y="3160296"/>
            <a:ext cx="112712" cy="112713"/>
          </a:xfrm>
          <a:custGeom>
            <a:avLst/>
            <a:gdLst>
              <a:gd name="T0" fmla="*/ 225222058 w 48"/>
              <a:gd name="T1" fmla="*/ 38451570 h 48"/>
              <a:gd name="T2" fmla="*/ 192260842 w 48"/>
              <a:gd name="T3" fmla="*/ 21971990 h 48"/>
              <a:gd name="T4" fmla="*/ 164796685 w 48"/>
              <a:gd name="T5" fmla="*/ 5492411 h 48"/>
              <a:gd name="T6" fmla="*/ 131837817 w 48"/>
              <a:gd name="T7" fmla="*/ 0 h 48"/>
              <a:gd name="T8" fmla="*/ 93384240 w 48"/>
              <a:gd name="T9" fmla="*/ 5492411 h 48"/>
              <a:gd name="T10" fmla="*/ 60425373 w 48"/>
              <a:gd name="T11" fmla="*/ 21971990 h 48"/>
              <a:gd name="T12" fmla="*/ 38451229 w 48"/>
              <a:gd name="T13" fmla="*/ 38451570 h 48"/>
              <a:gd name="T14" fmla="*/ 16479434 w 48"/>
              <a:gd name="T15" fmla="*/ 65918320 h 48"/>
              <a:gd name="T16" fmla="*/ 5492362 w 48"/>
              <a:gd name="T17" fmla="*/ 82397899 h 48"/>
              <a:gd name="T18" fmla="*/ 0 w 48"/>
              <a:gd name="T19" fmla="*/ 109864649 h 48"/>
              <a:gd name="T20" fmla="*/ 0 w 48"/>
              <a:gd name="T21" fmla="*/ 131838987 h 48"/>
              <a:gd name="T22" fmla="*/ 5492362 w 48"/>
              <a:gd name="T23" fmla="*/ 170290558 h 48"/>
              <a:gd name="T24" fmla="*/ 16479434 w 48"/>
              <a:gd name="T25" fmla="*/ 203249717 h 48"/>
              <a:gd name="T26" fmla="*/ 38451229 w 48"/>
              <a:gd name="T27" fmla="*/ 225224056 h 48"/>
              <a:gd name="T28" fmla="*/ 60425373 w 48"/>
              <a:gd name="T29" fmla="*/ 247196046 h 48"/>
              <a:gd name="T30" fmla="*/ 93384240 w 48"/>
              <a:gd name="T31" fmla="*/ 258183216 h 48"/>
              <a:gd name="T32" fmla="*/ 131837817 w 48"/>
              <a:gd name="T33" fmla="*/ 263675626 h 48"/>
              <a:gd name="T34" fmla="*/ 164796685 w 48"/>
              <a:gd name="T35" fmla="*/ 258183216 h 48"/>
              <a:gd name="T36" fmla="*/ 192260842 w 48"/>
              <a:gd name="T37" fmla="*/ 247196046 h 48"/>
              <a:gd name="T38" fmla="*/ 225222058 w 48"/>
              <a:gd name="T39" fmla="*/ 225224056 h 48"/>
              <a:gd name="T40" fmla="*/ 247193853 w 48"/>
              <a:gd name="T41" fmla="*/ 203249717 h 48"/>
              <a:gd name="T42" fmla="*/ 258180925 w 48"/>
              <a:gd name="T43" fmla="*/ 170290558 h 48"/>
              <a:gd name="T44" fmla="*/ 263673287 w 48"/>
              <a:gd name="T45" fmla="*/ 131838987 h 48"/>
              <a:gd name="T46" fmla="*/ 258180925 w 48"/>
              <a:gd name="T47" fmla="*/ 109864649 h 48"/>
              <a:gd name="T48" fmla="*/ 252686215 w 48"/>
              <a:gd name="T49" fmla="*/ 82397899 h 48"/>
              <a:gd name="T50" fmla="*/ 236206781 w 48"/>
              <a:gd name="T51" fmla="*/ 65918320 h 48"/>
              <a:gd name="T52" fmla="*/ 225222058 w 48"/>
              <a:gd name="T53" fmla="*/ 38451570 h 48"/>
              <a:gd name="T54" fmla="*/ 225222058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5" y="4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4"/>
                </a:lnTo>
                <a:lnTo>
                  <a:pt x="7" y="7"/>
                </a:lnTo>
                <a:lnTo>
                  <a:pt x="3" y="12"/>
                </a:lnTo>
                <a:lnTo>
                  <a:pt x="1" y="15"/>
                </a:lnTo>
                <a:lnTo>
                  <a:pt x="0" y="20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7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5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7" y="20"/>
                </a:lnTo>
                <a:lnTo>
                  <a:pt x="46" y="15"/>
                </a:lnTo>
                <a:lnTo>
                  <a:pt x="43" y="12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7" name="Freeform 294"/>
          <p:cNvSpPr>
            <a:spLocks/>
          </p:cNvSpPr>
          <p:nvPr/>
        </p:nvSpPr>
        <p:spPr bwMode="auto">
          <a:xfrm>
            <a:off x="6272213" y="3420646"/>
            <a:ext cx="112712" cy="109538"/>
          </a:xfrm>
          <a:custGeom>
            <a:avLst/>
            <a:gdLst>
              <a:gd name="T0" fmla="*/ 225222058 w 48"/>
              <a:gd name="T1" fmla="*/ 38165836 h 47"/>
              <a:gd name="T2" fmla="*/ 192260842 w 48"/>
              <a:gd name="T3" fmla="*/ 16356121 h 47"/>
              <a:gd name="T4" fmla="*/ 164796685 w 48"/>
              <a:gd name="T5" fmla="*/ 0 h 47"/>
              <a:gd name="T6" fmla="*/ 131837817 w 48"/>
              <a:gd name="T7" fmla="*/ 0 h 47"/>
              <a:gd name="T8" fmla="*/ 93384240 w 48"/>
              <a:gd name="T9" fmla="*/ 0 h 47"/>
              <a:gd name="T10" fmla="*/ 60425373 w 48"/>
              <a:gd name="T11" fmla="*/ 16356121 h 47"/>
              <a:gd name="T12" fmla="*/ 38451229 w 48"/>
              <a:gd name="T13" fmla="*/ 38165836 h 47"/>
              <a:gd name="T14" fmla="*/ 16479434 w 48"/>
              <a:gd name="T15" fmla="*/ 59973220 h 47"/>
              <a:gd name="T16" fmla="*/ 5492362 w 48"/>
              <a:gd name="T17" fmla="*/ 76329341 h 47"/>
              <a:gd name="T18" fmla="*/ 0 w 48"/>
              <a:gd name="T19" fmla="*/ 103590320 h 47"/>
              <a:gd name="T20" fmla="*/ 0 w 48"/>
              <a:gd name="T21" fmla="*/ 125397704 h 47"/>
              <a:gd name="T22" fmla="*/ 0 w 48"/>
              <a:gd name="T23" fmla="*/ 163563540 h 47"/>
              <a:gd name="T24" fmla="*/ 16479434 w 48"/>
              <a:gd name="T25" fmla="*/ 196275782 h 47"/>
              <a:gd name="T26" fmla="*/ 38451229 w 48"/>
              <a:gd name="T27" fmla="*/ 218083166 h 47"/>
              <a:gd name="T28" fmla="*/ 60425373 w 48"/>
              <a:gd name="T29" fmla="*/ 245344145 h 47"/>
              <a:gd name="T30" fmla="*/ 93384240 w 48"/>
              <a:gd name="T31" fmla="*/ 256249002 h 47"/>
              <a:gd name="T32" fmla="*/ 131837817 w 48"/>
              <a:gd name="T33" fmla="*/ 256249002 h 47"/>
              <a:gd name="T34" fmla="*/ 164796685 w 48"/>
              <a:gd name="T35" fmla="*/ 256249002 h 47"/>
              <a:gd name="T36" fmla="*/ 192260842 w 48"/>
              <a:gd name="T37" fmla="*/ 245344145 h 47"/>
              <a:gd name="T38" fmla="*/ 225222058 w 48"/>
              <a:gd name="T39" fmla="*/ 218083166 h 47"/>
              <a:gd name="T40" fmla="*/ 241701491 w 48"/>
              <a:gd name="T41" fmla="*/ 196275782 h 47"/>
              <a:gd name="T42" fmla="*/ 258180925 w 48"/>
              <a:gd name="T43" fmla="*/ 163563540 h 47"/>
              <a:gd name="T44" fmla="*/ 263673287 w 48"/>
              <a:gd name="T45" fmla="*/ 125397704 h 47"/>
              <a:gd name="T46" fmla="*/ 258180925 w 48"/>
              <a:gd name="T47" fmla="*/ 103590320 h 47"/>
              <a:gd name="T48" fmla="*/ 252686215 w 48"/>
              <a:gd name="T49" fmla="*/ 76329341 h 47"/>
              <a:gd name="T50" fmla="*/ 236206781 w 48"/>
              <a:gd name="T51" fmla="*/ 59973220 h 47"/>
              <a:gd name="T52" fmla="*/ 225222058 w 48"/>
              <a:gd name="T53" fmla="*/ 38165836 h 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7"/>
              <a:gd name="T83" fmla="*/ 48 w 48"/>
              <a:gd name="T84" fmla="*/ 47 h 4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7">
                <a:moveTo>
                  <a:pt x="41" y="7"/>
                </a:moveTo>
                <a:lnTo>
                  <a:pt x="35" y="3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1" y="3"/>
                </a:lnTo>
                <a:lnTo>
                  <a:pt x="7" y="7"/>
                </a:lnTo>
                <a:lnTo>
                  <a:pt x="3" y="11"/>
                </a:lnTo>
                <a:lnTo>
                  <a:pt x="1" y="14"/>
                </a:lnTo>
                <a:lnTo>
                  <a:pt x="0" y="19"/>
                </a:lnTo>
                <a:lnTo>
                  <a:pt x="0" y="23"/>
                </a:lnTo>
                <a:lnTo>
                  <a:pt x="0" y="30"/>
                </a:lnTo>
                <a:lnTo>
                  <a:pt x="3" y="36"/>
                </a:lnTo>
                <a:lnTo>
                  <a:pt x="7" y="40"/>
                </a:lnTo>
                <a:lnTo>
                  <a:pt x="11" y="45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5" y="45"/>
                </a:lnTo>
                <a:lnTo>
                  <a:pt x="41" y="40"/>
                </a:lnTo>
                <a:lnTo>
                  <a:pt x="44" y="36"/>
                </a:lnTo>
                <a:lnTo>
                  <a:pt x="47" y="30"/>
                </a:lnTo>
                <a:lnTo>
                  <a:pt x="48" y="23"/>
                </a:lnTo>
                <a:lnTo>
                  <a:pt x="47" y="19"/>
                </a:lnTo>
                <a:lnTo>
                  <a:pt x="46" y="14"/>
                </a:lnTo>
                <a:lnTo>
                  <a:pt x="43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8" name="Freeform 295"/>
          <p:cNvSpPr>
            <a:spLocks/>
          </p:cNvSpPr>
          <p:nvPr/>
        </p:nvSpPr>
        <p:spPr bwMode="auto">
          <a:xfrm>
            <a:off x="7908925" y="3479384"/>
            <a:ext cx="111125" cy="114300"/>
          </a:xfrm>
          <a:custGeom>
            <a:avLst/>
            <a:gdLst>
              <a:gd name="T0" fmla="*/ 222050901 w 48"/>
              <a:gd name="T1" fmla="*/ 38199527 h 49"/>
              <a:gd name="T2" fmla="*/ 200386156 w 48"/>
              <a:gd name="T3" fmla="*/ 21826635 h 49"/>
              <a:gd name="T4" fmla="*/ 167891354 w 48"/>
              <a:gd name="T5" fmla="*/ 10914484 h 49"/>
              <a:gd name="T6" fmla="*/ 129981523 w 48"/>
              <a:gd name="T7" fmla="*/ 0 h 49"/>
              <a:gd name="T8" fmla="*/ 97484406 w 48"/>
              <a:gd name="T9" fmla="*/ 10914484 h 49"/>
              <a:gd name="T10" fmla="*/ 70406948 w 48"/>
              <a:gd name="T11" fmla="*/ 21826635 h 49"/>
              <a:gd name="T12" fmla="*/ 37909831 w 48"/>
              <a:gd name="T13" fmla="*/ 38199527 h 49"/>
              <a:gd name="T14" fmla="*/ 27079773 w 48"/>
              <a:gd name="T15" fmla="*/ 60026161 h 49"/>
              <a:gd name="T16" fmla="*/ 10832372 w 48"/>
              <a:gd name="T17" fmla="*/ 81855129 h 49"/>
              <a:gd name="T18" fmla="*/ 0 w 48"/>
              <a:gd name="T19" fmla="*/ 109137839 h 49"/>
              <a:gd name="T20" fmla="*/ 0 w 48"/>
              <a:gd name="T21" fmla="*/ 130966806 h 49"/>
              <a:gd name="T22" fmla="*/ 5415029 w 48"/>
              <a:gd name="T23" fmla="*/ 163707924 h 49"/>
              <a:gd name="T24" fmla="*/ 16247401 w 48"/>
              <a:gd name="T25" fmla="*/ 196449043 h 49"/>
              <a:gd name="T26" fmla="*/ 37909831 w 48"/>
              <a:gd name="T27" fmla="*/ 229190161 h 49"/>
              <a:gd name="T28" fmla="*/ 70406948 w 48"/>
              <a:gd name="T29" fmla="*/ 245563053 h 49"/>
              <a:gd name="T30" fmla="*/ 97484406 w 48"/>
              <a:gd name="T31" fmla="*/ 256475204 h 49"/>
              <a:gd name="T32" fmla="*/ 129981523 w 48"/>
              <a:gd name="T33" fmla="*/ 267389688 h 49"/>
              <a:gd name="T34" fmla="*/ 167891354 w 48"/>
              <a:gd name="T35" fmla="*/ 256475204 h 49"/>
              <a:gd name="T36" fmla="*/ 200386156 w 48"/>
              <a:gd name="T37" fmla="*/ 245563053 h 49"/>
              <a:gd name="T38" fmla="*/ 222050901 w 48"/>
              <a:gd name="T39" fmla="*/ 229190161 h 49"/>
              <a:gd name="T40" fmla="*/ 243713331 w 48"/>
              <a:gd name="T41" fmla="*/ 196449043 h 49"/>
              <a:gd name="T42" fmla="*/ 254545703 w 48"/>
              <a:gd name="T43" fmla="*/ 163707924 h 49"/>
              <a:gd name="T44" fmla="*/ 259960732 w 48"/>
              <a:gd name="T45" fmla="*/ 130966806 h 49"/>
              <a:gd name="T46" fmla="*/ 259960732 w 48"/>
              <a:gd name="T47" fmla="*/ 109137839 h 49"/>
              <a:gd name="T48" fmla="*/ 249128359 w 48"/>
              <a:gd name="T49" fmla="*/ 81855129 h 49"/>
              <a:gd name="T50" fmla="*/ 243713331 w 48"/>
              <a:gd name="T51" fmla="*/ 60026161 h 49"/>
              <a:gd name="T52" fmla="*/ 222050901 w 48"/>
              <a:gd name="T53" fmla="*/ 38199527 h 49"/>
              <a:gd name="T54" fmla="*/ 222050901 w 48"/>
              <a:gd name="T55" fmla="*/ 38199527 h 4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9"/>
              <a:gd name="T86" fmla="*/ 48 w 48"/>
              <a:gd name="T87" fmla="*/ 49 h 4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9">
                <a:moveTo>
                  <a:pt x="41" y="7"/>
                </a:moveTo>
                <a:lnTo>
                  <a:pt x="37" y="4"/>
                </a:lnTo>
                <a:lnTo>
                  <a:pt x="31" y="2"/>
                </a:lnTo>
                <a:lnTo>
                  <a:pt x="24" y="0"/>
                </a:lnTo>
                <a:lnTo>
                  <a:pt x="18" y="2"/>
                </a:lnTo>
                <a:lnTo>
                  <a:pt x="13" y="4"/>
                </a:lnTo>
                <a:lnTo>
                  <a:pt x="7" y="7"/>
                </a:lnTo>
                <a:lnTo>
                  <a:pt x="5" y="11"/>
                </a:lnTo>
                <a:lnTo>
                  <a:pt x="2" y="15"/>
                </a:lnTo>
                <a:lnTo>
                  <a:pt x="0" y="20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7" y="42"/>
                </a:lnTo>
                <a:lnTo>
                  <a:pt x="13" y="45"/>
                </a:lnTo>
                <a:lnTo>
                  <a:pt x="18" y="47"/>
                </a:lnTo>
                <a:lnTo>
                  <a:pt x="24" y="49"/>
                </a:lnTo>
                <a:lnTo>
                  <a:pt x="31" y="47"/>
                </a:lnTo>
                <a:lnTo>
                  <a:pt x="37" y="45"/>
                </a:lnTo>
                <a:lnTo>
                  <a:pt x="41" y="42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8" y="20"/>
                </a:lnTo>
                <a:lnTo>
                  <a:pt x="46" y="15"/>
                </a:lnTo>
                <a:lnTo>
                  <a:pt x="45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9" name="Freeform 296"/>
          <p:cNvSpPr>
            <a:spLocks/>
          </p:cNvSpPr>
          <p:nvPr/>
        </p:nvSpPr>
        <p:spPr bwMode="auto">
          <a:xfrm>
            <a:off x="7091363" y="3350796"/>
            <a:ext cx="112712" cy="114300"/>
          </a:xfrm>
          <a:custGeom>
            <a:avLst/>
            <a:gdLst>
              <a:gd name="T0" fmla="*/ 225222058 w 48"/>
              <a:gd name="T1" fmla="*/ 38199527 h 49"/>
              <a:gd name="T2" fmla="*/ 203247914 w 48"/>
              <a:gd name="T3" fmla="*/ 21826635 h 49"/>
              <a:gd name="T4" fmla="*/ 170289047 w 48"/>
              <a:gd name="T5" fmla="*/ 10914484 h 49"/>
              <a:gd name="T6" fmla="*/ 131837817 w 48"/>
              <a:gd name="T7" fmla="*/ 0 h 49"/>
              <a:gd name="T8" fmla="*/ 98876602 w 48"/>
              <a:gd name="T9" fmla="*/ 10914484 h 49"/>
              <a:gd name="T10" fmla="*/ 71412445 w 48"/>
              <a:gd name="T11" fmla="*/ 21826635 h 49"/>
              <a:gd name="T12" fmla="*/ 43945939 w 48"/>
              <a:gd name="T13" fmla="*/ 38199527 h 49"/>
              <a:gd name="T14" fmla="*/ 27466506 w 48"/>
              <a:gd name="T15" fmla="*/ 65482237 h 49"/>
              <a:gd name="T16" fmla="*/ 10987072 w 48"/>
              <a:gd name="T17" fmla="*/ 81855129 h 49"/>
              <a:gd name="T18" fmla="*/ 5492362 w 48"/>
              <a:gd name="T19" fmla="*/ 109137839 h 49"/>
              <a:gd name="T20" fmla="*/ 0 w 48"/>
              <a:gd name="T21" fmla="*/ 136422882 h 49"/>
              <a:gd name="T22" fmla="*/ 5492362 w 48"/>
              <a:gd name="T23" fmla="*/ 169164000 h 49"/>
              <a:gd name="T24" fmla="*/ 16479434 w 48"/>
              <a:gd name="T25" fmla="*/ 201907451 h 49"/>
              <a:gd name="T26" fmla="*/ 43945939 w 48"/>
              <a:gd name="T27" fmla="*/ 229190161 h 49"/>
              <a:gd name="T28" fmla="*/ 71412445 w 48"/>
              <a:gd name="T29" fmla="*/ 251019129 h 49"/>
              <a:gd name="T30" fmla="*/ 98876602 w 48"/>
              <a:gd name="T31" fmla="*/ 267389688 h 49"/>
              <a:gd name="T32" fmla="*/ 131837817 w 48"/>
              <a:gd name="T33" fmla="*/ 267389688 h 49"/>
              <a:gd name="T34" fmla="*/ 170289047 w 48"/>
              <a:gd name="T35" fmla="*/ 267389688 h 49"/>
              <a:gd name="T36" fmla="*/ 203247914 w 48"/>
              <a:gd name="T37" fmla="*/ 251019129 h 49"/>
              <a:gd name="T38" fmla="*/ 225222058 w 48"/>
              <a:gd name="T39" fmla="*/ 229190161 h 49"/>
              <a:gd name="T40" fmla="*/ 252686215 w 48"/>
              <a:gd name="T41" fmla="*/ 201907451 h 49"/>
              <a:gd name="T42" fmla="*/ 263673287 w 48"/>
              <a:gd name="T43" fmla="*/ 169164000 h 49"/>
              <a:gd name="T44" fmla="*/ 263673287 w 48"/>
              <a:gd name="T45" fmla="*/ 136422882 h 49"/>
              <a:gd name="T46" fmla="*/ 263673287 w 48"/>
              <a:gd name="T47" fmla="*/ 109137839 h 49"/>
              <a:gd name="T48" fmla="*/ 258180925 w 48"/>
              <a:gd name="T49" fmla="*/ 81855129 h 49"/>
              <a:gd name="T50" fmla="*/ 247193853 w 48"/>
              <a:gd name="T51" fmla="*/ 65482237 h 49"/>
              <a:gd name="T52" fmla="*/ 225222058 w 48"/>
              <a:gd name="T53" fmla="*/ 38199527 h 4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9"/>
              <a:gd name="T83" fmla="*/ 48 w 48"/>
              <a:gd name="T84" fmla="*/ 49 h 4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9">
                <a:moveTo>
                  <a:pt x="41" y="7"/>
                </a:moveTo>
                <a:lnTo>
                  <a:pt x="37" y="4"/>
                </a:lnTo>
                <a:lnTo>
                  <a:pt x="31" y="2"/>
                </a:lnTo>
                <a:lnTo>
                  <a:pt x="24" y="0"/>
                </a:lnTo>
                <a:lnTo>
                  <a:pt x="18" y="2"/>
                </a:lnTo>
                <a:lnTo>
                  <a:pt x="13" y="4"/>
                </a:lnTo>
                <a:lnTo>
                  <a:pt x="8" y="7"/>
                </a:lnTo>
                <a:lnTo>
                  <a:pt x="5" y="12"/>
                </a:lnTo>
                <a:lnTo>
                  <a:pt x="2" y="15"/>
                </a:lnTo>
                <a:lnTo>
                  <a:pt x="1" y="20"/>
                </a:lnTo>
                <a:lnTo>
                  <a:pt x="0" y="25"/>
                </a:lnTo>
                <a:lnTo>
                  <a:pt x="1" y="31"/>
                </a:lnTo>
                <a:lnTo>
                  <a:pt x="3" y="37"/>
                </a:lnTo>
                <a:lnTo>
                  <a:pt x="8" y="42"/>
                </a:lnTo>
                <a:lnTo>
                  <a:pt x="13" y="46"/>
                </a:lnTo>
                <a:lnTo>
                  <a:pt x="18" y="49"/>
                </a:lnTo>
                <a:lnTo>
                  <a:pt x="24" y="49"/>
                </a:lnTo>
                <a:lnTo>
                  <a:pt x="31" y="49"/>
                </a:lnTo>
                <a:lnTo>
                  <a:pt x="37" y="46"/>
                </a:lnTo>
                <a:lnTo>
                  <a:pt x="41" y="42"/>
                </a:lnTo>
                <a:lnTo>
                  <a:pt x="46" y="37"/>
                </a:lnTo>
                <a:lnTo>
                  <a:pt x="48" y="31"/>
                </a:lnTo>
                <a:lnTo>
                  <a:pt x="48" y="25"/>
                </a:lnTo>
                <a:lnTo>
                  <a:pt x="48" y="20"/>
                </a:lnTo>
                <a:lnTo>
                  <a:pt x="47" y="15"/>
                </a:lnTo>
                <a:lnTo>
                  <a:pt x="45" y="12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90" name="ZoneTexte 332"/>
          <p:cNvSpPr txBox="1">
            <a:spLocks noChangeArrowheads="1"/>
          </p:cNvSpPr>
          <p:nvPr/>
        </p:nvSpPr>
        <p:spPr bwMode="auto">
          <a:xfrm>
            <a:off x="1598613" y="5512971"/>
            <a:ext cx="300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291" name="ZoneTexte 333"/>
          <p:cNvSpPr txBox="1">
            <a:spLocks noChangeArrowheads="1"/>
          </p:cNvSpPr>
          <p:nvPr/>
        </p:nvSpPr>
        <p:spPr bwMode="auto">
          <a:xfrm>
            <a:off x="1863725" y="5512971"/>
            <a:ext cx="3000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8</a:t>
            </a:r>
          </a:p>
        </p:txBody>
      </p:sp>
      <p:sp>
        <p:nvSpPr>
          <p:cNvPr id="292" name="ZoneTexte 334"/>
          <p:cNvSpPr txBox="1">
            <a:spLocks noChangeArrowheads="1"/>
          </p:cNvSpPr>
          <p:nvPr/>
        </p:nvSpPr>
        <p:spPr bwMode="auto">
          <a:xfrm>
            <a:off x="2103438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12</a:t>
            </a:r>
          </a:p>
        </p:txBody>
      </p:sp>
      <p:sp>
        <p:nvSpPr>
          <p:cNvPr id="293" name="ZoneTexte 335"/>
          <p:cNvSpPr txBox="1">
            <a:spLocks noChangeArrowheads="1"/>
          </p:cNvSpPr>
          <p:nvPr/>
        </p:nvSpPr>
        <p:spPr bwMode="auto">
          <a:xfrm>
            <a:off x="2368550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294" name="ZoneTexte 336"/>
          <p:cNvSpPr txBox="1">
            <a:spLocks noChangeArrowheads="1"/>
          </p:cNvSpPr>
          <p:nvPr/>
        </p:nvSpPr>
        <p:spPr bwMode="auto">
          <a:xfrm>
            <a:off x="2814638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295" name="ZoneTexte 339"/>
          <p:cNvSpPr txBox="1">
            <a:spLocks noChangeArrowheads="1"/>
          </p:cNvSpPr>
          <p:nvPr/>
        </p:nvSpPr>
        <p:spPr bwMode="auto">
          <a:xfrm>
            <a:off x="3151188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28</a:t>
            </a:r>
          </a:p>
        </p:txBody>
      </p:sp>
      <p:sp>
        <p:nvSpPr>
          <p:cNvPr id="296" name="ZoneTexte 340"/>
          <p:cNvSpPr txBox="1">
            <a:spLocks noChangeArrowheads="1"/>
          </p:cNvSpPr>
          <p:nvPr/>
        </p:nvSpPr>
        <p:spPr bwMode="auto">
          <a:xfrm>
            <a:off x="3457575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32</a:t>
            </a:r>
          </a:p>
        </p:txBody>
      </p:sp>
      <p:sp>
        <p:nvSpPr>
          <p:cNvPr id="297" name="ZoneTexte 341"/>
          <p:cNvSpPr txBox="1">
            <a:spLocks noChangeArrowheads="1"/>
          </p:cNvSpPr>
          <p:nvPr/>
        </p:nvSpPr>
        <p:spPr bwMode="auto">
          <a:xfrm>
            <a:off x="3743325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298" name="ZoneTexte 342"/>
          <p:cNvSpPr txBox="1">
            <a:spLocks noChangeArrowheads="1"/>
          </p:cNvSpPr>
          <p:nvPr/>
        </p:nvSpPr>
        <p:spPr bwMode="auto">
          <a:xfrm>
            <a:off x="3995738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299" name="ZoneTexte 343"/>
          <p:cNvSpPr txBox="1">
            <a:spLocks noChangeArrowheads="1"/>
          </p:cNvSpPr>
          <p:nvPr/>
        </p:nvSpPr>
        <p:spPr bwMode="auto">
          <a:xfrm>
            <a:off x="4551363" y="5512971"/>
            <a:ext cx="4143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300" name="ZoneTexte 344"/>
          <p:cNvSpPr txBox="1">
            <a:spLocks noChangeArrowheads="1"/>
          </p:cNvSpPr>
          <p:nvPr/>
        </p:nvSpPr>
        <p:spPr bwMode="auto">
          <a:xfrm>
            <a:off x="5357813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301" name="ZoneTexte 345"/>
          <p:cNvSpPr txBox="1">
            <a:spLocks noChangeArrowheads="1"/>
          </p:cNvSpPr>
          <p:nvPr/>
        </p:nvSpPr>
        <p:spPr bwMode="auto">
          <a:xfrm>
            <a:off x="6221413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302" name="ZoneTexte 346"/>
          <p:cNvSpPr txBox="1">
            <a:spLocks noChangeArrowheads="1"/>
          </p:cNvSpPr>
          <p:nvPr/>
        </p:nvSpPr>
        <p:spPr bwMode="auto">
          <a:xfrm>
            <a:off x="7053263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303" name="ZoneTexte 347"/>
          <p:cNvSpPr txBox="1">
            <a:spLocks noChangeArrowheads="1"/>
          </p:cNvSpPr>
          <p:nvPr/>
        </p:nvSpPr>
        <p:spPr bwMode="auto">
          <a:xfrm>
            <a:off x="7837488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304" name="ZoneTexte 348"/>
          <p:cNvSpPr txBox="1">
            <a:spLocks noChangeArrowheads="1"/>
          </p:cNvSpPr>
          <p:nvPr/>
        </p:nvSpPr>
        <p:spPr bwMode="auto">
          <a:xfrm>
            <a:off x="830263" y="3085684"/>
            <a:ext cx="412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305" name="ZoneTexte 349"/>
          <p:cNvSpPr txBox="1">
            <a:spLocks noChangeArrowheads="1"/>
          </p:cNvSpPr>
          <p:nvPr/>
        </p:nvSpPr>
        <p:spPr bwMode="auto">
          <a:xfrm>
            <a:off x="830263" y="3652421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306" name="ZoneTexte 350"/>
          <p:cNvSpPr txBox="1">
            <a:spLocks noChangeArrowheads="1"/>
          </p:cNvSpPr>
          <p:nvPr/>
        </p:nvSpPr>
        <p:spPr bwMode="auto">
          <a:xfrm>
            <a:off x="830263" y="4174709"/>
            <a:ext cx="412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307" name="ZoneTexte 351"/>
          <p:cNvSpPr txBox="1">
            <a:spLocks noChangeArrowheads="1"/>
          </p:cNvSpPr>
          <p:nvPr/>
        </p:nvSpPr>
        <p:spPr bwMode="auto">
          <a:xfrm>
            <a:off x="830263" y="4711284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308" name="ZoneTexte 352"/>
          <p:cNvSpPr txBox="1">
            <a:spLocks noChangeArrowheads="1"/>
          </p:cNvSpPr>
          <p:nvPr/>
        </p:nvSpPr>
        <p:spPr bwMode="auto">
          <a:xfrm>
            <a:off x="944563" y="5273259"/>
            <a:ext cx="298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309" name="ZoneTexte 321"/>
          <p:cNvSpPr txBox="1">
            <a:spLocks noChangeArrowheads="1"/>
          </p:cNvSpPr>
          <p:nvPr/>
        </p:nvSpPr>
        <p:spPr bwMode="auto">
          <a:xfrm>
            <a:off x="7951788" y="2679284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 dirty="0">
                <a:solidFill>
                  <a:srgbClr val="000066"/>
                </a:solidFill>
                <a:latin typeface="+mj-lt"/>
              </a:rPr>
              <a:t>84</a:t>
            </a:r>
          </a:p>
        </p:txBody>
      </p:sp>
      <p:sp>
        <p:nvSpPr>
          <p:cNvPr id="310" name="ZoneTexte 322"/>
          <p:cNvSpPr txBox="1">
            <a:spLocks noChangeArrowheads="1"/>
          </p:cNvSpPr>
          <p:nvPr/>
        </p:nvSpPr>
        <p:spPr bwMode="auto">
          <a:xfrm>
            <a:off x="7951788" y="3085684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>
                <a:solidFill>
                  <a:srgbClr val="000066"/>
                </a:solidFill>
                <a:latin typeface="+mj-lt"/>
              </a:rPr>
              <a:t>75</a:t>
            </a:r>
          </a:p>
        </p:txBody>
      </p:sp>
      <p:sp>
        <p:nvSpPr>
          <p:cNvPr id="311" name="ZoneTexte 323"/>
          <p:cNvSpPr txBox="1">
            <a:spLocks noChangeArrowheads="1"/>
          </p:cNvSpPr>
          <p:nvPr/>
        </p:nvSpPr>
        <p:spPr bwMode="auto">
          <a:xfrm>
            <a:off x="7951788" y="3396834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>
                <a:solidFill>
                  <a:srgbClr val="000066"/>
                </a:solidFill>
                <a:latin typeface="+mj-lt"/>
              </a:rPr>
              <a:t>68</a:t>
            </a:r>
          </a:p>
        </p:txBody>
      </p:sp>
      <p:sp>
        <p:nvSpPr>
          <p:cNvPr id="312" name="ZoneTexte 324"/>
          <p:cNvSpPr txBox="1">
            <a:spLocks noChangeArrowheads="1"/>
          </p:cNvSpPr>
          <p:nvPr/>
        </p:nvSpPr>
        <p:spPr bwMode="auto">
          <a:xfrm>
            <a:off x="7951788" y="3604796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>
                <a:solidFill>
                  <a:srgbClr val="000066"/>
                </a:solidFill>
                <a:latin typeface="+mj-lt"/>
              </a:rPr>
              <a:t>63</a:t>
            </a:r>
          </a:p>
        </p:txBody>
      </p:sp>
      <p:sp>
        <p:nvSpPr>
          <p:cNvPr id="313" name="ZoneTexte 377"/>
          <p:cNvSpPr txBox="1">
            <a:spLocks noChangeArrowheads="1"/>
          </p:cNvSpPr>
          <p:nvPr/>
        </p:nvSpPr>
        <p:spPr bwMode="auto">
          <a:xfrm>
            <a:off x="2243138" y="3877846"/>
            <a:ext cx="15351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b="1" dirty="0">
                <a:solidFill>
                  <a:srgbClr val="333399"/>
                </a:solidFill>
              </a:rPr>
              <a:t>EFV = </a:t>
            </a:r>
            <a:r>
              <a:rPr lang="fr-FR" sz="1400" b="1" dirty="0" smtClean="0">
                <a:solidFill>
                  <a:srgbClr val="333399"/>
                </a:solidFill>
              </a:rPr>
              <a:t>74%</a:t>
            </a:r>
            <a:endParaRPr lang="fr-FR" sz="1400" b="1" dirty="0">
              <a:solidFill>
                <a:srgbClr val="333399"/>
              </a:solidFill>
            </a:endParaRPr>
          </a:p>
        </p:txBody>
      </p:sp>
      <p:sp>
        <p:nvSpPr>
          <p:cNvPr id="314" name="ZoneTexte 380"/>
          <p:cNvSpPr txBox="1">
            <a:spLocks noChangeArrowheads="1"/>
          </p:cNvSpPr>
          <p:nvPr/>
        </p:nvSpPr>
        <p:spPr bwMode="auto">
          <a:xfrm>
            <a:off x="2117725" y="2133600"/>
            <a:ext cx="1789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CAB global </a:t>
            </a:r>
          </a:p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87</a:t>
            </a:r>
            <a:r>
              <a:rPr lang="fr-FR" sz="1400" dirty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315" name="ZoneTexte 381"/>
          <p:cNvSpPr txBox="1">
            <a:spLocks noChangeArrowheads="1"/>
          </p:cNvSpPr>
          <p:nvPr/>
        </p:nvSpPr>
        <p:spPr bwMode="auto">
          <a:xfrm>
            <a:off x="1447800" y="1752600"/>
            <a:ext cx="1524000" cy="307777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s-AR" sz="1400" b="1" smtClean="0">
                <a:solidFill>
                  <a:srgbClr val="333399"/>
                </a:solidFill>
                <a:latin typeface="+mj-lt"/>
              </a:rPr>
              <a:t>Inducción</a:t>
            </a:r>
            <a:endParaRPr lang="es-AR" sz="1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16" name="ZoneTexte 382"/>
          <p:cNvSpPr txBox="1">
            <a:spLocks noChangeArrowheads="1"/>
          </p:cNvSpPr>
          <p:nvPr/>
        </p:nvSpPr>
        <p:spPr bwMode="auto">
          <a:xfrm>
            <a:off x="3093600" y="1752600"/>
            <a:ext cx="4831200" cy="307777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s-AR" sz="1400" b="1" smtClean="0">
                <a:solidFill>
                  <a:srgbClr val="333399"/>
                </a:solidFill>
                <a:latin typeface="+mj-lt"/>
              </a:rPr>
              <a:t>Maintenimiento</a:t>
            </a:r>
            <a:endParaRPr lang="es-AR" sz="1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17" name="ZoneTexte 283"/>
          <p:cNvSpPr txBox="1">
            <a:spLocks noChangeArrowheads="1"/>
          </p:cNvSpPr>
          <p:nvPr/>
        </p:nvSpPr>
        <p:spPr bwMode="auto">
          <a:xfrm>
            <a:off x="993775" y="2220496"/>
            <a:ext cx="34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40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318" name="ZoneTexte 38"/>
          <p:cNvSpPr txBox="1">
            <a:spLocks noChangeArrowheads="1"/>
          </p:cNvSpPr>
          <p:nvPr/>
        </p:nvSpPr>
        <p:spPr bwMode="auto">
          <a:xfrm>
            <a:off x="2666829" y="1143000"/>
            <a:ext cx="38545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2000" b="1" dirty="0" smtClean="0">
                <a:solidFill>
                  <a:srgbClr val="CC3300"/>
                </a:solidFill>
              </a:rPr>
              <a:t>CV &lt; </a:t>
            </a:r>
            <a:r>
              <a:rPr lang="fr-FR" sz="2000" b="1" dirty="0">
                <a:solidFill>
                  <a:srgbClr val="CC3300"/>
                </a:solidFill>
              </a:rPr>
              <a:t>50 c/ml (ITT-E, </a:t>
            </a:r>
            <a:r>
              <a:rPr lang="fr-FR" sz="2000" b="1" dirty="0" err="1">
                <a:solidFill>
                  <a:srgbClr val="CC3300"/>
                </a:solidFill>
              </a:rPr>
              <a:t>snapshot</a:t>
            </a:r>
            <a:r>
              <a:rPr lang="fr-FR" sz="2000" b="1" dirty="0">
                <a:solidFill>
                  <a:srgbClr val="CC3300"/>
                </a:solidFill>
              </a:rPr>
              <a:t>)</a:t>
            </a:r>
          </a:p>
        </p:txBody>
      </p:sp>
      <p:grpSp>
        <p:nvGrpSpPr>
          <p:cNvPr id="338" name="Groupe 337"/>
          <p:cNvGrpSpPr/>
          <p:nvPr/>
        </p:nvGrpSpPr>
        <p:grpSpPr>
          <a:xfrm>
            <a:off x="715963" y="5949280"/>
            <a:ext cx="7888485" cy="348135"/>
            <a:chOff x="715963" y="5949280"/>
            <a:chExt cx="7888485" cy="348135"/>
          </a:xfrm>
        </p:grpSpPr>
        <p:sp>
          <p:nvSpPr>
            <p:cNvPr id="337" name="AutoShape 165"/>
            <p:cNvSpPr>
              <a:spLocks noChangeArrowheads="1"/>
            </p:cNvSpPr>
            <p:nvPr/>
          </p:nvSpPr>
          <p:spPr bwMode="auto">
            <a:xfrm>
              <a:off x="715963" y="5949280"/>
              <a:ext cx="7748586" cy="34813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9" name="Freeform 49"/>
            <p:cNvSpPr>
              <a:spLocks/>
            </p:cNvSpPr>
            <p:nvPr/>
          </p:nvSpPr>
          <p:spPr bwMode="auto">
            <a:xfrm flipV="1">
              <a:off x="6692899" y="6053138"/>
              <a:ext cx="144000" cy="144000"/>
            </a:xfrm>
            <a:custGeom>
              <a:avLst/>
              <a:gdLst>
                <a:gd name="T0" fmla="*/ 2147483647 w 46"/>
                <a:gd name="T1" fmla="*/ 2147483647 h 45"/>
                <a:gd name="T2" fmla="*/ 2147483647 w 46"/>
                <a:gd name="T3" fmla="*/ 2147483647 h 45"/>
                <a:gd name="T4" fmla="*/ 0 w 46"/>
                <a:gd name="T5" fmla="*/ 2147483647 h 45"/>
                <a:gd name="T6" fmla="*/ 0 w 46"/>
                <a:gd name="T7" fmla="*/ 2147483647 h 45"/>
                <a:gd name="T8" fmla="*/ 0 w 46"/>
                <a:gd name="T9" fmla="*/ 2147483647 h 45"/>
                <a:gd name="T10" fmla="*/ 2147483647 w 46"/>
                <a:gd name="T11" fmla="*/ 2147483647 h 45"/>
                <a:gd name="T12" fmla="*/ 2147483647 w 46"/>
                <a:gd name="T13" fmla="*/ 2147483647 h 45"/>
                <a:gd name="T14" fmla="*/ 2147483647 w 46"/>
                <a:gd name="T15" fmla="*/ 2147483647 h 45"/>
                <a:gd name="T16" fmla="*/ 2147483647 w 46"/>
                <a:gd name="T17" fmla="*/ 2147483647 h 45"/>
                <a:gd name="T18" fmla="*/ 2147483647 w 46"/>
                <a:gd name="T19" fmla="*/ 2147483647 h 45"/>
                <a:gd name="T20" fmla="*/ 2147483647 w 46"/>
                <a:gd name="T21" fmla="*/ 2147483647 h 45"/>
                <a:gd name="T22" fmla="*/ 2147483647 w 46"/>
                <a:gd name="T23" fmla="*/ 2147483647 h 45"/>
                <a:gd name="T24" fmla="*/ 2147483647 w 46"/>
                <a:gd name="T25" fmla="*/ 2147483647 h 45"/>
                <a:gd name="T26" fmla="*/ 2147483647 w 46"/>
                <a:gd name="T27" fmla="*/ 2147483647 h 45"/>
                <a:gd name="T28" fmla="*/ 2147483647 w 46"/>
                <a:gd name="T29" fmla="*/ 2147483647 h 45"/>
                <a:gd name="T30" fmla="*/ 2147483647 w 46"/>
                <a:gd name="T31" fmla="*/ 2147483647 h 45"/>
                <a:gd name="T32" fmla="*/ 2147483647 w 46"/>
                <a:gd name="T33" fmla="*/ 2147483647 h 45"/>
                <a:gd name="T34" fmla="*/ 2147483647 w 46"/>
                <a:gd name="T35" fmla="*/ 2147483647 h 45"/>
                <a:gd name="T36" fmla="*/ 2147483647 w 46"/>
                <a:gd name="T37" fmla="*/ 2147483647 h 45"/>
                <a:gd name="T38" fmla="*/ 2147483647 w 46"/>
                <a:gd name="T39" fmla="*/ 2147483647 h 45"/>
                <a:gd name="T40" fmla="*/ 2147483647 w 46"/>
                <a:gd name="T41" fmla="*/ 0 h 45"/>
                <a:gd name="T42" fmla="*/ 2147483647 w 46"/>
                <a:gd name="T43" fmla="*/ 0 h 45"/>
                <a:gd name="T44" fmla="*/ 2147483647 w 46"/>
                <a:gd name="T45" fmla="*/ 0 h 45"/>
                <a:gd name="T46" fmla="*/ 2147483647 w 46"/>
                <a:gd name="T47" fmla="*/ 2147483647 h 45"/>
                <a:gd name="T48" fmla="*/ 2147483647 w 46"/>
                <a:gd name="T49" fmla="*/ 2147483647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5"/>
                <a:gd name="T77" fmla="*/ 46 w 46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5">
                  <a:moveTo>
                    <a:pt x="6" y="6"/>
                  </a:moveTo>
                  <a:lnTo>
                    <a:pt x="3" y="11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3" y="34"/>
                  </a:lnTo>
                  <a:lnTo>
                    <a:pt x="6" y="39"/>
                  </a:lnTo>
                  <a:lnTo>
                    <a:pt x="11" y="43"/>
                  </a:lnTo>
                  <a:lnTo>
                    <a:pt x="17" y="45"/>
                  </a:lnTo>
                  <a:lnTo>
                    <a:pt x="24" y="45"/>
                  </a:lnTo>
                  <a:lnTo>
                    <a:pt x="30" y="45"/>
                  </a:lnTo>
                  <a:lnTo>
                    <a:pt x="35" y="43"/>
                  </a:lnTo>
                  <a:lnTo>
                    <a:pt x="39" y="39"/>
                  </a:lnTo>
                  <a:lnTo>
                    <a:pt x="43" y="34"/>
                  </a:lnTo>
                  <a:lnTo>
                    <a:pt x="46" y="28"/>
                  </a:lnTo>
                  <a:lnTo>
                    <a:pt x="46" y="22"/>
                  </a:lnTo>
                  <a:lnTo>
                    <a:pt x="46" y="16"/>
                  </a:lnTo>
                  <a:lnTo>
                    <a:pt x="43" y="11"/>
                  </a:lnTo>
                  <a:lnTo>
                    <a:pt x="39" y="6"/>
                  </a:lnTo>
                  <a:lnTo>
                    <a:pt x="35" y="3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0" name="Freeform 50"/>
            <p:cNvSpPr>
              <a:spLocks/>
            </p:cNvSpPr>
            <p:nvPr/>
          </p:nvSpPr>
          <p:spPr bwMode="auto">
            <a:xfrm flipV="1">
              <a:off x="4775200" y="6053138"/>
              <a:ext cx="144000" cy="144000"/>
            </a:xfrm>
            <a:custGeom>
              <a:avLst/>
              <a:gdLst>
                <a:gd name="T0" fmla="*/ 2147483647 w 47"/>
                <a:gd name="T1" fmla="*/ 2147483647 h 45"/>
                <a:gd name="T2" fmla="*/ 2147483647 w 47"/>
                <a:gd name="T3" fmla="*/ 2147483647 h 45"/>
                <a:gd name="T4" fmla="*/ 2147483647 w 47"/>
                <a:gd name="T5" fmla="*/ 2147483647 h 45"/>
                <a:gd name="T6" fmla="*/ 0 w 47"/>
                <a:gd name="T7" fmla="*/ 2147483647 h 45"/>
                <a:gd name="T8" fmla="*/ 2147483647 w 47"/>
                <a:gd name="T9" fmla="*/ 2147483647 h 45"/>
                <a:gd name="T10" fmla="*/ 2147483647 w 47"/>
                <a:gd name="T11" fmla="*/ 2147483647 h 45"/>
                <a:gd name="T12" fmla="*/ 2147483647 w 47"/>
                <a:gd name="T13" fmla="*/ 2147483647 h 45"/>
                <a:gd name="T14" fmla="*/ 2147483647 w 47"/>
                <a:gd name="T15" fmla="*/ 2147483647 h 45"/>
                <a:gd name="T16" fmla="*/ 2147483647 w 47"/>
                <a:gd name="T17" fmla="*/ 2147483647 h 45"/>
                <a:gd name="T18" fmla="*/ 2147483647 w 47"/>
                <a:gd name="T19" fmla="*/ 2147483647 h 45"/>
                <a:gd name="T20" fmla="*/ 2147483647 w 47"/>
                <a:gd name="T21" fmla="*/ 2147483647 h 45"/>
                <a:gd name="T22" fmla="*/ 2147483647 w 47"/>
                <a:gd name="T23" fmla="*/ 2147483647 h 45"/>
                <a:gd name="T24" fmla="*/ 2147483647 w 47"/>
                <a:gd name="T25" fmla="*/ 2147483647 h 45"/>
                <a:gd name="T26" fmla="*/ 2147483647 w 47"/>
                <a:gd name="T27" fmla="*/ 2147483647 h 45"/>
                <a:gd name="T28" fmla="*/ 2147483647 w 47"/>
                <a:gd name="T29" fmla="*/ 2147483647 h 45"/>
                <a:gd name="T30" fmla="*/ 2147483647 w 47"/>
                <a:gd name="T31" fmla="*/ 2147483647 h 45"/>
                <a:gd name="T32" fmla="*/ 2147483647 w 47"/>
                <a:gd name="T33" fmla="*/ 2147483647 h 45"/>
                <a:gd name="T34" fmla="*/ 2147483647 w 47"/>
                <a:gd name="T35" fmla="*/ 2147483647 h 45"/>
                <a:gd name="T36" fmla="*/ 2147483647 w 47"/>
                <a:gd name="T37" fmla="*/ 2147483647 h 45"/>
                <a:gd name="T38" fmla="*/ 2147483647 w 47"/>
                <a:gd name="T39" fmla="*/ 2147483647 h 45"/>
                <a:gd name="T40" fmla="*/ 2147483647 w 47"/>
                <a:gd name="T41" fmla="*/ 0 h 45"/>
                <a:gd name="T42" fmla="*/ 2147483647 w 47"/>
                <a:gd name="T43" fmla="*/ 0 h 45"/>
                <a:gd name="T44" fmla="*/ 2147483647 w 47"/>
                <a:gd name="T45" fmla="*/ 0 h 45"/>
                <a:gd name="T46" fmla="*/ 2147483647 w 47"/>
                <a:gd name="T47" fmla="*/ 2147483647 h 45"/>
                <a:gd name="T48" fmla="*/ 2147483647 w 47"/>
                <a:gd name="T49" fmla="*/ 2147483647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7"/>
                <a:gd name="T76" fmla="*/ 0 h 45"/>
                <a:gd name="T77" fmla="*/ 47 w 47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7" h="45">
                  <a:moveTo>
                    <a:pt x="6" y="6"/>
                  </a:moveTo>
                  <a:lnTo>
                    <a:pt x="3" y="11"/>
                  </a:lnTo>
                  <a:lnTo>
                    <a:pt x="1" y="16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3" y="34"/>
                  </a:lnTo>
                  <a:lnTo>
                    <a:pt x="6" y="39"/>
                  </a:lnTo>
                  <a:lnTo>
                    <a:pt x="11" y="43"/>
                  </a:lnTo>
                  <a:lnTo>
                    <a:pt x="17" y="45"/>
                  </a:lnTo>
                  <a:lnTo>
                    <a:pt x="23" y="45"/>
                  </a:lnTo>
                  <a:lnTo>
                    <a:pt x="29" y="45"/>
                  </a:lnTo>
                  <a:lnTo>
                    <a:pt x="34" y="43"/>
                  </a:lnTo>
                  <a:lnTo>
                    <a:pt x="39" y="39"/>
                  </a:lnTo>
                  <a:lnTo>
                    <a:pt x="43" y="34"/>
                  </a:lnTo>
                  <a:lnTo>
                    <a:pt x="45" y="28"/>
                  </a:lnTo>
                  <a:lnTo>
                    <a:pt x="47" y="22"/>
                  </a:lnTo>
                  <a:lnTo>
                    <a:pt x="45" y="16"/>
                  </a:lnTo>
                  <a:lnTo>
                    <a:pt x="43" y="11"/>
                  </a:lnTo>
                  <a:lnTo>
                    <a:pt x="39" y="6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1" name="Freeform 51"/>
            <p:cNvSpPr>
              <a:spLocks/>
            </p:cNvSpPr>
            <p:nvPr/>
          </p:nvSpPr>
          <p:spPr bwMode="auto">
            <a:xfrm flipV="1">
              <a:off x="2882900" y="6053138"/>
              <a:ext cx="144000" cy="144000"/>
            </a:xfrm>
            <a:custGeom>
              <a:avLst/>
              <a:gdLst>
                <a:gd name="T0" fmla="*/ 2147483647 w 45"/>
                <a:gd name="T1" fmla="*/ 2147483647 h 45"/>
                <a:gd name="T2" fmla="*/ 2147483647 w 45"/>
                <a:gd name="T3" fmla="*/ 2147483647 h 45"/>
                <a:gd name="T4" fmla="*/ 2147483647 w 45"/>
                <a:gd name="T5" fmla="*/ 2147483647 h 45"/>
                <a:gd name="T6" fmla="*/ 2147483647 w 45"/>
                <a:gd name="T7" fmla="*/ 2147483647 h 45"/>
                <a:gd name="T8" fmla="*/ 2147483647 w 45"/>
                <a:gd name="T9" fmla="*/ 2147483647 h 45"/>
                <a:gd name="T10" fmla="*/ 2147483647 w 45"/>
                <a:gd name="T11" fmla="*/ 0 h 45"/>
                <a:gd name="T12" fmla="*/ 2147483647 w 45"/>
                <a:gd name="T13" fmla="*/ 0 h 45"/>
                <a:gd name="T14" fmla="*/ 2147483647 w 45"/>
                <a:gd name="T15" fmla="*/ 0 h 45"/>
                <a:gd name="T16" fmla="*/ 2147483647 w 45"/>
                <a:gd name="T17" fmla="*/ 2147483647 h 45"/>
                <a:gd name="T18" fmla="*/ 2147483647 w 45"/>
                <a:gd name="T19" fmla="*/ 2147483647 h 45"/>
                <a:gd name="T20" fmla="*/ 2147483647 w 45"/>
                <a:gd name="T21" fmla="*/ 2147483647 h 45"/>
                <a:gd name="T22" fmla="*/ 0 w 45"/>
                <a:gd name="T23" fmla="*/ 2147483647 h 45"/>
                <a:gd name="T24" fmla="*/ 0 w 45"/>
                <a:gd name="T25" fmla="*/ 2147483647 h 45"/>
                <a:gd name="T26" fmla="*/ 0 w 45"/>
                <a:gd name="T27" fmla="*/ 2147483647 h 45"/>
                <a:gd name="T28" fmla="*/ 2147483647 w 45"/>
                <a:gd name="T29" fmla="*/ 2147483647 h 45"/>
                <a:gd name="T30" fmla="*/ 2147483647 w 45"/>
                <a:gd name="T31" fmla="*/ 2147483647 h 45"/>
                <a:gd name="T32" fmla="*/ 2147483647 w 45"/>
                <a:gd name="T33" fmla="*/ 2147483647 h 45"/>
                <a:gd name="T34" fmla="*/ 2147483647 w 45"/>
                <a:gd name="T35" fmla="*/ 2147483647 h 45"/>
                <a:gd name="T36" fmla="*/ 2147483647 w 45"/>
                <a:gd name="T37" fmla="*/ 2147483647 h 45"/>
                <a:gd name="T38" fmla="*/ 2147483647 w 45"/>
                <a:gd name="T39" fmla="*/ 2147483647 h 45"/>
                <a:gd name="T40" fmla="*/ 2147483647 w 45"/>
                <a:gd name="T41" fmla="*/ 2147483647 h 45"/>
                <a:gd name="T42" fmla="*/ 2147483647 w 45"/>
                <a:gd name="T43" fmla="*/ 2147483647 h 45"/>
                <a:gd name="T44" fmla="*/ 2147483647 w 45"/>
                <a:gd name="T45" fmla="*/ 2147483647 h 45"/>
                <a:gd name="T46" fmla="*/ 2147483647 w 45"/>
                <a:gd name="T47" fmla="*/ 2147483647 h 45"/>
                <a:gd name="T48" fmla="*/ 2147483647 w 45"/>
                <a:gd name="T49" fmla="*/ 2147483647 h 45"/>
                <a:gd name="T50" fmla="*/ 2147483647 w 45"/>
                <a:gd name="T51" fmla="*/ 2147483647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5"/>
                <a:gd name="T79" fmla="*/ 0 h 45"/>
                <a:gd name="T80" fmla="*/ 45 w 45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5" h="45">
                  <a:moveTo>
                    <a:pt x="45" y="22"/>
                  </a:moveTo>
                  <a:lnTo>
                    <a:pt x="45" y="16"/>
                  </a:lnTo>
                  <a:lnTo>
                    <a:pt x="42" y="11"/>
                  </a:lnTo>
                  <a:lnTo>
                    <a:pt x="39" y="6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6" y="6"/>
                  </a:lnTo>
                  <a:lnTo>
                    <a:pt x="2" y="11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2" y="34"/>
                  </a:lnTo>
                  <a:lnTo>
                    <a:pt x="6" y="39"/>
                  </a:lnTo>
                  <a:lnTo>
                    <a:pt x="11" y="43"/>
                  </a:lnTo>
                  <a:lnTo>
                    <a:pt x="17" y="45"/>
                  </a:lnTo>
                  <a:lnTo>
                    <a:pt x="23" y="45"/>
                  </a:lnTo>
                  <a:lnTo>
                    <a:pt x="29" y="45"/>
                  </a:lnTo>
                  <a:lnTo>
                    <a:pt x="34" y="43"/>
                  </a:lnTo>
                  <a:lnTo>
                    <a:pt x="39" y="39"/>
                  </a:lnTo>
                  <a:lnTo>
                    <a:pt x="42" y="34"/>
                  </a:lnTo>
                  <a:lnTo>
                    <a:pt x="45" y="28"/>
                  </a:lnTo>
                  <a:lnTo>
                    <a:pt x="45" y="22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2" name="Freeform 52"/>
            <p:cNvSpPr>
              <a:spLocks/>
            </p:cNvSpPr>
            <p:nvPr/>
          </p:nvSpPr>
          <p:spPr bwMode="auto">
            <a:xfrm flipV="1">
              <a:off x="974725" y="6053138"/>
              <a:ext cx="144000" cy="144000"/>
            </a:xfrm>
            <a:custGeom>
              <a:avLst/>
              <a:gdLst>
                <a:gd name="T0" fmla="*/ 2147483647 w 46"/>
                <a:gd name="T1" fmla="*/ 2147483647 h 45"/>
                <a:gd name="T2" fmla="*/ 2147483647 w 46"/>
                <a:gd name="T3" fmla="*/ 2147483647 h 45"/>
                <a:gd name="T4" fmla="*/ 2147483647 w 46"/>
                <a:gd name="T5" fmla="*/ 2147483647 h 45"/>
                <a:gd name="T6" fmla="*/ 2147483647 w 46"/>
                <a:gd name="T7" fmla="*/ 2147483647 h 45"/>
                <a:gd name="T8" fmla="*/ 2147483647 w 46"/>
                <a:gd name="T9" fmla="*/ 2147483647 h 45"/>
                <a:gd name="T10" fmla="*/ 2147483647 w 46"/>
                <a:gd name="T11" fmla="*/ 0 h 45"/>
                <a:gd name="T12" fmla="*/ 2147483647 w 46"/>
                <a:gd name="T13" fmla="*/ 0 h 45"/>
                <a:gd name="T14" fmla="*/ 2147483647 w 46"/>
                <a:gd name="T15" fmla="*/ 0 h 45"/>
                <a:gd name="T16" fmla="*/ 2147483647 w 46"/>
                <a:gd name="T17" fmla="*/ 2147483647 h 45"/>
                <a:gd name="T18" fmla="*/ 2147483647 w 46"/>
                <a:gd name="T19" fmla="*/ 2147483647 h 45"/>
                <a:gd name="T20" fmla="*/ 2147483647 w 46"/>
                <a:gd name="T21" fmla="*/ 2147483647 h 45"/>
                <a:gd name="T22" fmla="*/ 2147483647 w 46"/>
                <a:gd name="T23" fmla="*/ 2147483647 h 45"/>
                <a:gd name="T24" fmla="*/ 0 w 46"/>
                <a:gd name="T25" fmla="*/ 2147483647 h 45"/>
                <a:gd name="T26" fmla="*/ 2147483647 w 46"/>
                <a:gd name="T27" fmla="*/ 2147483647 h 45"/>
                <a:gd name="T28" fmla="*/ 2147483647 w 46"/>
                <a:gd name="T29" fmla="*/ 2147483647 h 45"/>
                <a:gd name="T30" fmla="*/ 2147483647 w 46"/>
                <a:gd name="T31" fmla="*/ 2147483647 h 45"/>
                <a:gd name="T32" fmla="*/ 2147483647 w 46"/>
                <a:gd name="T33" fmla="*/ 2147483647 h 45"/>
                <a:gd name="T34" fmla="*/ 2147483647 w 46"/>
                <a:gd name="T35" fmla="*/ 2147483647 h 45"/>
                <a:gd name="T36" fmla="*/ 2147483647 w 46"/>
                <a:gd name="T37" fmla="*/ 2147483647 h 45"/>
                <a:gd name="T38" fmla="*/ 2147483647 w 46"/>
                <a:gd name="T39" fmla="*/ 2147483647 h 45"/>
                <a:gd name="T40" fmla="*/ 2147483647 w 46"/>
                <a:gd name="T41" fmla="*/ 2147483647 h 45"/>
                <a:gd name="T42" fmla="*/ 2147483647 w 46"/>
                <a:gd name="T43" fmla="*/ 2147483647 h 45"/>
                <a:gd name="T44" fmla="*/ 2147483647 w 46"/>
                <a:gd name="T45" fmla="*/ 2147483647 h 45"/>
                <a:gd name="T46" fmla="*/ 2147483647 w 46"/>
                <a:gd name="T47" fmla="*/ 2147483647 h 45"/>
                <a:gd name="T48" fmla="*/ 2147483647 w 46"/>
                <a:gd name="T49" fmla="*/ 2147483647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5"/>
                <a:gd name="T77" fmla="*/ 46 w 46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5">
                  <a:moveTo>
                    <a:pt x="46" y="22"/>
                  </a:moveTo>
                  <a:lnTo>
                    <a:pt x="45" y="16"/>
                  </a:lnTo>
                  <a:lnTo>
                    <a:pt x="43" y="11"/>
                  </a:lnTo>
                  <a:lnTo>
                    <a:pt x="39" y="6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2" y="3"/>
                  </a:lnTo>
                  <a:lnTo>
                    <a:pt x="7" y="6"/>
                  </a:lnTo>
                  <a:lnTo>
                    <a:pt x="4" y="11"/>
                  </a:lnTo>
                  <a:lnTo>
                    <a:pt x="1" y="16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4" y="34"/>
                  </a:lnTo>
                  <a:lnTo>
                    <a:pt x="7" y="39"/>
                  </a:lnTo>
                  <a:lnTo>
                    <a:pt x="12" y="43"/>
                  </a:lnTo>
                  <a:lnTo>
                    <a:pt x="17" y="45"/>
                  </a:lnTo>
                  <a:lnTo>
                    <a:pt x="23" y="45"/>
                  </a:lnTo>
                  <a:lnTo>
                    <a:pt x="29" y="45"/>
                  </a:lnTo>
                  <a:lnTo>
                    <a:pt x="34" y="43"/>
                  </a:lnTo>
                  <a:lnTo>
                    <a:pt x="39" y="39"/>
                  </a:lnTo>
                  <a:lnTo>
                    <a:pt x="43" y="34"/>
                  </a:lnTo>
                  <a:lnTo>
                    <a:pt x="45" y="28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3" name="ZoneTexte 366"/>
            <p:cNvSpPr txBox="1">
              <a:spLocks noChangeArrowheads="1"/>
            </p:cNvSpPr>
            <p:nvPr/>
          </p:nvSpPr>
          <p:spPr bwMode="auto">
            <a:xfrm>
              <a:off x="1111250" y="5989638"/>
              <a:ext cx="16176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CAB 10 mg 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= 60)</a:t>
              </a:r>
            </a:p>
          </p:txBody>
        </p:sp>
        <p:sp>
          <p:nvSpPr>
            <p:cNvPr id="324" name="ZoneTexte 367"/>
            <p:cNvSpPr txBox="1">
              <a:spLocks noChangeArrowheads="1"/>
            </p:cNvSpPr>
            <p:nvPr/>
          </p:nvSpPr>
          <p:spPr bwMode="auto">
            <a:xfrm>
              <a:off x="3011488" y="5989638"/>
              <a:ext cx="16383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CAB 30 mg 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= 60)</a:t>
              </a:r>
            </a:p>
          </p:txBody>
        </p:sp>
        <p:sp>
          <p:nvSpPr>
            <p:cNvPr id="325" name="ZoneTexte 368"/>
            <p:cNvSpPr txBox="1">
              <a:spLocks noChangeArrowheads="1"/>
            </p:cNvSpPr>
            <p:nvPr/>
          </p:nvSpPr>
          <p:spPr bwMode="auto">
            <a:xfrm>
              <a:off x="4884738" y="5989638"/>
              <a:ext cx="1676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CAB 60 mg 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= 61)</a:t>
              </a:r>
            </a:p>
          </p:txBody>
        </p:sp>
        <p:sp>
          <p:nvSpPr>
            <p:cNvPr id="326" name="ZoneTexte 369"/>
            <p:cNvSpPr txBox="1">
              <a:spLocks noChangeArrowheads="1"/>
            </p:cNvSpPr>
            <p:nvPr/>
          </p:nvSpPr>
          <p:spPr bwMode="auto">
            <a:xfrm>
              <a:off x="6832600" y="5989638"/>
              <a:ext cx="17718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EFV 600 mg 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= 62)</a:t>
              </a:r>
            </a:p>
          </p:txBody>
        </p:sp>
      </p:grpSp>
      <p:sp>
        <p:nvSpPr>
          <p:cNvPr id="327" name="ZoneTexte 364"/>
          <p:cNvSpPr txBox="1">
            <a:spLocks noChangeArrowheads="1"/>
          </p:cNvSpPr>
          <p:nvPr/>
        </p:nvSpPr>
        <p:spPr bwMode="auto">
          <a:xfrm>
            <a:off x="8229600" y="5486400"/>
            <a:ext cx="9146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dirty="0" err="1" smtClean="0">
                <a:solidFill>
                  <a:srgbClr val="000066"/>
                </a:solidFill>
              </a:rPr>
              <a:t>semana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328" name="ZoneTexte 379"/>
          <p:cNvSpPr txBox="1">
            <a:spLocks noChangeArrowheads="1"/>
          </p:cNvSpPr>
          <p:nvPr/>
        </p:nvSpPr>
        <p:spPr bwMode="auto">
          <a:xfrm>
            <a:off x="7553325" y="2133600"/>
            <a:ext cx="1590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CAB global</a:t>
            </a:r>
          </a:p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76%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330" name="ZoneTexte 377"/>
          <p:cNvSpPr txBox="1">
            <a:spLocks noChangeArrowheads="1"/>
          </p:cNvSpPr>
          <p:nvPr/>
        </p:nvSpPr>
        <p:spPr bwMode="auto">
          <a:xfrm>
            <a:off x="3946525" y="3985796"/>
            <a:ext cx="15351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b="1" dirty="0">
                <a:solidFill>
                  <a:srgbClr val="333399"/>
                </a:solidFill>
              </a:rPr>
              <a:t>EFV = </a:t>
            </a:r>
            <a:r>
              <a:rPr lang="fr-FR" sz="1400" b="1" dirty="0" smtClean="0">
                <a:solidFill>
                  <a:srgbClr val="333399"/>
                </a:solidFill>
              </a:rPr>
              <a:t>71%</a:t>
            </a:r>
            <a:endParaRPr lang="fr-FR" sz="1400" b="1" dirty="0">
              <a:solidFill>
                <a:srgbClr val="333399"/>
              </a:solidFill>
            </a:endParaRPr>
          </a:p>
        </p:txBody>
      </p:sp>
      <p:sp>
        <p:nvSpPr>
          <p:cNvPr id="331" name="ZoneTexte 380"/>
          <p:cNvSpPr txBox="1">
            <a:spLocks noChangeArrowheads="1"/>
          </p:cNvSpPr>
          <p:nvPr/>
        </p:nvSpPr>
        <p:spPr bwMode="auto">
          <a:xfrm>
            <a:off x="3821113" y="2133600"/>
            <a:ext cx="1789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CAB global</a:t>
            </a:r>
          </a:p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82</a:t>
            </a:r>
            <a:r>
              <a:rPr lang="fr-FR" sz="1400" dirty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332" name="Line 24"/>
          <p:cNvSpPr>
            <a:spLocks noChangeShapeType="1"/>
          </p:cNvSpPr>
          <p:nvPr/>
        </p:nvSpPr>
        <p:spPr bwMode="auto">
          <a:xfrm>
            <a:off x="4710113" y="2799934"/>
            <a:ext cx="14287" cy="2595562"/>
          </a:xfrm>
          <a:prstGeom prst="line">
            <a:avLst/>
          </a:prstGeom>
          <a:noFill/>
          <a:ln w="4763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grpSp>
        <p:nvGrpSpPr>
          <p:cNvPr id="333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33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35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34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LATTE: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r>
              <a:rPr lang="fr-FR" sz="3200" dirty="0" smtClean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339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oneTexte 3"/>
          <p:cNvSpPr txBox="1">
            <a:spLocks noChangeArrowheads="1"/>
          </p:cNvSpPr>
          <p:nvPr/>
        </p:nvSpPr>
        <p:spPr bwMode="auto">
          <a:xfrm>
            <a:off x="2214770" y="1358900"/>
            <a:ext cx="47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2400" b="1" smtClean="0">
                <a:solidFill>
                  <a:srgbClr val="CC3300"/>
                </a:solidFill>
                <a:latin typeface="Calibri" pitchFamily="-84" charset="0"/>
              </a:rPr>
              <a:t>Resultados a S96, ITT-ME, snaphsot</a:t>
            </a:r>
            <a:endParaRPr lang="es-AR" sz="2400" b="1">
              <a:solidFill>
                <a:srgbClr val="CC3300"/>
              </a:solidFill>
              <a:latin typeface="Calibri" pitchFamily="-84" charset="0"/>
            </a:endParaRPr>
          </a:p>
        </p:txBody>
      </p:sp>
      <p:graphicFrame>
        <p:nvGraphicFramePr>
          <p:cNvPr id="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844282"/>
              </p:ext>
            </p:extLst>
          </p:nvPr>
        </p:nvGraphicFramePr>
        <p:xfrm>
          <a:off x="228600" y="2050082"/>
          <a:ext cx="8820150" cy="2893168"/>
        </p:xfrm>
        <a:graphic>
          <a:graphicData uri="http://schemas.openxmlformats.org/drawingml/2006/table">
            <a:tbl>
              <a:tblPr/>
              <a:tblGrid>
                <a:gridCol w="4141788"/>
                <a:gridCol w="1150937"/>
                <a:gridCol w="1149350"/>
                <a:gridCol w="1150938"/>
                <a:gridCol w="1227137"/>
              </a:tblGrid>
              <a:tr h="444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10 mg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30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60 mg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EFV 600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40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50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Fallo virológico definido por protocolo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Fallo – evento adverso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Fallo – CV ≥ 50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Fallo por otras razones* con CV ≥ 50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Fallo por otras razones* con CV &lt; 50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798" name="ZoneTexte 5"/>
          <p:cNvSpPr txBox="1">
            <a:spLocks noChangeArrowheads="1"/>
          </p:cNvSpPr>
          <p:nvPr/>
        </p:nvSpPr>
        <p:spPr bwMode="auto">
          <a:xfrm>
            <a:off x="163325" y="4941168"/>
            <a:ext cx="9017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es-AR" sz="1400" dirty="0" smtClean="0">
                <a:solidFill>
                  <a:srgbClr val="000066"/>
                </a:solidFill>
              </a:rPr>
              <a:t>Otras razones : pérdida de datos, desviación de protocolo, incumplimiento, perdida de seguimiento, </a:t>
            </a:r>
          </a:p>
          <a:p>
            <a:r>
              <a:rPr lang="es-AR" sz="1400" dirty="0" smtClean="0">
                <a:solidFill>
                  <a:srgbClr val="000066"/>
                </a:solidFill>
              </a:rPr>
              <a:t>Retiro de consentimiento, discreción del investigador, cambio de ARV, inelegible para la fase de mantenimiento</a:t>
            </a:r>
            <a:endParaRPr lang="es-AR" sz="1400" dirty="0">
              <a:solidFill>
                <a:srgbClr val="000066"/>
              </a:solidFill>
            </a:endParaRPr>
          </a:p>
        </p:txBody>
      </p: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LATTE: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r>
              <a:rPr lang="fr-FR" sz="3200" dirty="0" smtClean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7"/>
          <p:cNvSpPr>
            <a:spLocks noChangeArrowheads="1"/>
          </p:cNvSpPr>
          <p:nvPr/>
        </p:nvSpPr>
        <p:spPr bwMode="auto">
          <a:xfrm>
            <a:off x="2572005" y="3060700"/>
            <a:ext cx="39857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CC3300"/>
                </a:solidFill>
                <a:latin typeface="Calibri" pitchFamily="-84" charset="0"/>
              </a:rPr>
              <a:t>Protocolo definido fallos virológicos</a:t>
            </a:r>
            <a:endParaRPr lang="es-AR" sz="20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aphicFrame>
        <p:nvGraphicFramePr>
          <p:cNvPr id="12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409594"/>
              </p:ext>
            </p:extLst>
          </p:nvPr>
        </p:nvGraphicFramePr>
        <p:xfrm>
          <a:off x="328613" y="3492499"/>
          <a:ext cx="8458202" cy="1577791"/>
        </p:xfrm>
        <a:graphic>
          <a:graphicData uri="http://schemas.openxmlformats.org/drawingml/2006/table">
            <a:tbl>
              <a:tblPr/>
              <a:tblGrid>
                <a:gridCol w="293404"/>
                <a:gridCol w="3135596"/>
                <a:gridCol w="1219200"/>
                <a:gridCol w="1295400"/>
                <a:gridCol w="1224915"/>
                <a:gridCol w="1289687"/>
              </a:tblGrid>
              <a:tr h="3393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10 mg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30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60 mg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EFV 600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3096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Fase de inducción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Emergencia de resistencia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Fase de mantenimiento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1**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Emergencia de resistencia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2*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811" name="Rectangle 12"/>
          <p:cNvSpPr>
            <a:spLocks noChangeArrowheads="1"/>
          </p:cNvSpPr>
          <p:nvPr/>
        </p:nvSpPr>
        <p:spPr bwMode="auto">
          <a:xfrm>
            <a:off x="228600" y="5201905"/>
            <a:ext cx="88201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s-AR" sz="1400" dirty="0" smtClean="0">
                <a:solidFill>
                  <a:srgbClr val="000066"/>
                </a:solidFill>
              </a:rPr>
              <a:t>* CAB 10 mg : emergencia de NNRTI (E138Q) y INI (Q148R) mutaciones a S48; CAB FC = 3, RPV FC = 2 ; CAB 10 mg : emergencia de mutaciones a NNRTI  (K101K/E + E138E/A) pero no a INI</a:t>
            </a:r>
          </a:p>
          <a:p>
            <a:pPr>
              <a:spcBef>
                <a:spcPts val="600"/>
              </a:spcBef>
            </a:pPr>
            <a:r>
              <a:rPr lang="es-AR" sz="1400" dirty="0" smtClean="0">
                <a:solidFill>
                  <a:srgbClr val="000066"/>
                </a:solidFill>
              </a:rPr>
              <a:t>Un paciente adicional CAB 10 mg : fallo a S48 no confirmado, mutación a NNRTI (K101K/E + E138E/K), ninguna  mutación a INI </a:t>
            </a:r>
          </a:p>
          <a:p>
            <a:pPr>
              <a:spcBef>
                <a:spcPts val="600"/>
              </a:spcBef>
            </a:pPr>
            <a:r>
              <a:rPr lang="es-AR" sz="1400" dirty="0" smtClean="0">
                <a:solidFill>
                  <a:srgbClr val="000066"/>
                </a:solidFill>
              </a:rPr>
              <a:t>** CAB 30 mg : PDVF a S36 sin emergencia de mutaciones a NNRTI  (No se amplificó la </a:t>
            </a:r>
            <a:r>
              <a:rPr lang="es-AR" sz="1400" dirty="0" err="1" smtClean="0">
                <a:solidFill>
                  <a:srgbClr val="000066"/>
                </a:solidFill>
              </a:rPr>
              <a:t>integrasa</a:t>
            </a:r>
            <a:r>
              <a:rPr lang="es-AR" sz="1400" dirty="0" smtClean="0">
                <a:solidFill>
                  <a:srgbClr val="000066"/>
                </a:solidFill>
              </a:rPr>
              <a:t>) </a:t>
            </a:r>
            <a:endParaRPr lang="es-AR" sz="1400" dirty="0">
              <a:solidFill>
                <a:srgbClr val="000066"/>
              </a:solidFill>
            </a:endParaRPr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50800" y="1143000"/>
            <a:ext cx="9024938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-84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-84" charset="0"/>
              </a:rPr>
              <a:t> Fallo virológico definido por protocolo:</a:t>
            </a:r>
            <a:r>
              <a:rPr lang="es-AR" sz="20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es-AR" dirty="0" smtClean="0">
                <a:solidFill>
                  <a:srgbClr val="000066"/>
                </a:solidFill>
                <a:latin typeface="+mn-lt"/>
              </a:rPr>
              <a:t>No respuesta: &lt; 1 log</a:t>
            </a:r>
            <a:r>
              <a:rPr lang="es-AR" baseline="-25000" dirty="0" smtClean="0">
                <a:solidFill>
                  <a:srgbClr val="000066"/>
                </a:solidFill>
                <a:latin typeface="+mn-lt"/>
              </a:rPr>
              <a:t>10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 c/</a:t>
            </a:r>
            <a:r>
              <a:rPr lang="es-AR" dirty="0" err="1" smtClean="0">
                <a:solidFill>
                  <a:srgbClr val="000066"/>
                </a:solidFill>
                <a:latin typeface="+mn-lt"/>
              </a:rPr>
              <a:t>mL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 de descenso de la CV a semana o</a:t>
            </a:r>
            <a:br>
              <a:rPr lang="es-AR" dirty="0" smtClean="0">
                <a:solidFill>
                  <a:srgbClr val="000066"/>
                </a:solidFill>
                <a:latin typeface="+mn-lt"/>
              </a:rPr>
            </a:br>
            <a:r>
              <a:rPr lang="es-AR" dirty="0" smtClean="0">
                <a:solidFill>
                  <a:srgbClr val="000066"/>
                </a:solidFill>
                <a:latin typeface="+mn-lt"/>
              </a:rPr>
              <a:t>&lt; 400 c/</a:t>
            </a:r>
            <a:r>
              <a:rPr lang="es-AR" dirty="0" err="1" smtClean="0">
                <a:solidFill>
                  <a:srgbClr val="000066"/>
                </a:solidFill>
                <a:latin typeface="+mn-lt"/>
              </a:rPr>
              <a:t>mL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; o CV ≥ 200 c/</a:t>
            </a:r>
            <a:r>
              <a:rPr lang="es-AR" dirty="0" err="1" smtClean="0">
                <a:solidFill>
                  <a:srgbClr val="000066"/>
                </a:solidFill>
                <a:latin typeface="+mn-lt"/>
              </a:rPr>
              <a:t>mL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 en semana 16 o después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es-AR" dirty="0" smtClean="0">
                <a:solidFill>
                  <a:srgbClr val="000066"/>
                </a:solidFill>
                <a:latin typeface="+mn-lt"/>
              </a:rPr>
              <a:t>Rebote: CV ≥ 200 c/</a:t>
            </a:r>
            <a:r>
              <a:rPr lang="es-AR" dirty="0" err="1" smtClean="0">
                <a:solidFill>
                  <a:srgbClr val="000066"/>
                </a:solidFill>
                <a:latin typeface="+mn-lt"/>
              </a:rPr>
              <a:t>mL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 luego de CV confirmada &lt; 200 c/</a:t>
            </a:r>
            <a:r>
              <a:rPr lang="es-AR" dirty="0" err="1" smtClean="0">
                <a:solidFill>
                  <a:srgbClr val="000066"/>
                </a:solidFill>
                <a:latin typeface="+mn-lt"/>
              </a:rPr>
              <a:t>mL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; o &gt; 0.5 log</a:t>
            </a:r>
            <a:r>
              <a:rPr lang="es-AR" baseline="-25000" dirty="0" smtClean="0">
                <a:solidFill>
                  <a:srgbClr val="000066"/>
                </a:solidFill>
                <a:latin typeface="+mn-lt"/>
              </a:rPr>
              <a:t>10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 c/</a:t>
            </a:r>
            <a:r>
              <a:rPr lang="es-AR" dirty="0" err="1" smtClean="0">
                <a:solidFill>
                  <a:srgbClr val="000066"/>
                </a:solidFill>
                <a:latin typeface="+mn-lt"/>
              </a:rPr>
              <a:t>mL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 por encima del nadir (la previa mas baja CV≥ 200 c/</a:t>
            </a:r>
            <a:r>
              <a:rPr lang="es-AR" dirty="0" err="1" smtClean="0">
                <a:solidFill>
                  <a:srgbClr val="000066"/>
                </a:solidFill>
                <a:latin typeface="+mn-lt"/>
              </a:rPr>
              <a:t>mL</a:t>
            </a:r>
            <a:r>
              <a:rPr lang="es-AR" dirty="0" smtClean="0">
                <a:solidFill>
                  <a:srgbClr val="000066"/>
                </a:solidFill>
                <a:latin typeface="+mn-lt"/>
              </a:rPr>
              <a:t>)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es-AR" dirty="0" smtClean="0">
                <a:solidFill>
                  <a:srgbClr val="000066"/>
                </a:solidFill>
                <a:latin typeface="+mn-lt"/>
              </a:rPr>
              <a:t>Tanto la no respuesta como el rebote requirieron confirmación</a:t>
            </a:r>
            <a:endParaRPr lang="es-AR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8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LATTE: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r>
              <a:rPr lang="fr-FR" sz="3200" dirty="0" smtClean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970125"/>
              </p:ext>
            </p:extLst>
          </p:nvPr>
        </p:nvGraphicFramePr>
        <p:xfrm>
          <a:off x="150943" y="1673326"/>
          <a:ext cx="8813546" cy="4106270"/>
        </p:xfrm>
        <a:graphic>
          <a:graphicData uri="http://schemas.openxmlformats.org/drawingml/2006/table">
            <a:tbl>
              <a:tblPr/>
              <a:tblGrid>
                <a:gridCol w="3821394"/>
                <a:gridCol w="1248038"/>
                <a:gridCol w="1248038"/>
                <a:gridCol w="1248038"/>
                <a:gridCol w="1248038"/>
              </a:tblGrid>
              <a:tr h="3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10 mg 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30 mg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60)</a:t>
                      </a:r>
                      <a:endParaRPr kumimoji="0" lang="es-A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60 mg 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61)</a:t>
                      </a:r>
                      <a:endParaRPr kumimoji="0" lang="es-A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EFV 600 mg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Eventos grado 2-4 relacionados a la droga (&gt; 3% cualquier rama)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5 (8 %)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8 (13 %)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13 (21 %)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12 (19 %)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Insomnio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 (6 %)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Depresión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Nauseas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3 (5 %)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Fatiga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Cefalea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3 (5 %)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Rash macular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3 (5 %)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EA serios</a:t>
                      </a:r>
                      <a:endParaRPr lang="es-A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 (12 %)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5 (8 %)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 (11 %)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 (6 %)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Eas que llevaron al retiro  (&gt; 1 paciente)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 (7 %)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9 (15 %)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Mareos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Incremento de ALT 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2*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75545" y="5801380"/>
            <a:ext cx="8788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solidFill>
                  <a:srgbClr val="000066"/>
                </a:solidFill>
                <a:latin typeface="+mn-lt"/>
              </a:rPr>
              <a:t>* 2 sujetos con </a:t>
            </a:r>
            <a:r>
              <a:rPr lang="es-AR" sz="1200" dirty="0" err="1" smtClean="0">
                <a:solidFill>
                  <a:srgbClr val="000066"/>
                </a:solidFill>
                <a:latin typeface="+mn-lt"/>
              </a:rPr>
              <a:t>esteatohepatitis</a:t>
            </a:r>
            <a:r>
              <a:rPr lang="es-AR" sz="1200" dirty="0" smtClean="0">
                <a:solidFill>
                  <a:srgbClr val="000066"/>
                </a:solidFill>
                <a:latin typeface="+mn-lt"/>
              </a:rPr>
              <a:t> desarrollaron elevación asintomática de ALT grado 4 (con criterios hepáticos de interrupción) con nivel normal de bilirrubina, a S4 y S8,  los cuales resolvieron al discontinuar las drogas de estudio</a:t>
            </a:r>
            <a:endParaRPr lang="es-AR" sz="1200" dirty="0">
              <a:solidFill>
                <a:srgbClr val="008000"/>
              </a:solidFill>
              <a:latin typeface="+mn-lt"/>
            </a:endParaRPr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LATTE: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r>
              <a:rPr lang="fr-FR" sz="3200" dirty="0" smtClean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11" name="ZoneTexte 3"/>
          <p:cNvSpPr txBox="1">
            <a:spLocks noChangeArrowheads="1"/>
          </p:cNvSpPr>
          <p:nvPr/>
        </p:nvSpPr>
        <p:spPr bwMode="auto">
          <a:xfrm>
            <a:off x="3363300" y="1143000"/>
            <a:ext cx="2403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2400" b="1" smtClean="0">
                <a:solidFill>
                  <a:srgbClr val="CC3300"/>
                </a:solidFill>
                <a:latin typeface="Calibri" pitchFamily="-84" charset="0"/>
              </a:rPr>
              <a:t>Eventos adversos</a:t>
            </a:r>
            <a:endParaRPr lang="es-AR" sz="2400" b="1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626521"/>
              </p:ext>
            </p:extLst>
          </p:nvPr>
        </p:nvGraphicFramePr>
        <p:xfrm>
          <a:off x="175545" y="1917707"/>
          <a:ext cx="8813546" cy="3952631"/>
        </p:xfrm>
        <a:graphic>
          <a:graphicData uri="http://schemas.openxmlformats.org/drawingml/2006/table">
            <a:tbl>
              <a:tblPr/>
              <a:tblGrid>
                <a:gridCol w="3821394"/>
                <a:gridCol w="1248038"/>
                <a:gridCol w="1248038"/>
                <a:gridCol w="1248038"/>
                <a:gridCol w="1248038"/>
              </a:tblGrid>
              <a:tr h="68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10 mg 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30 mg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60)</a:t>
                      </a:r>
                      <a:endParaRPr kumimoji="0" lang="es-A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60 mg 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61)</a:t>
                      </a:r>
                      <a:endParaRPr kumimoji="0" lang="es-A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EFV 600 mg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Elevaciones grado 1-4  de ALT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8 (13 %)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12 (20 %)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17 (28 %)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13 (21 %)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Anomalias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seleccionadas grado 3-4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de laboratorio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Creatin-fosfokinasa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 (12 %)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 (12 %)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5 (8 %)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9 (15 %)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ALT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2*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Lipasa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3 (5 %)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6 (10 %)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Bilirrubina total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Neutrofilos totales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Creatinina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9" name="ZoneTexte 3"/>
          <p:cNvSpPr txBox="1">
            <a:spLocks noChangeArrowheads="1"/>
          </p:cNvSpPr>
          <p:nvPr/>
        </p:nvSpPr>
        <p:spPr bwMode="auto">
          <a:xfrm>
            <a:off x="2856610" y="1358900"/>
            <a:ext cx="3416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2400" b="1" smtClean="0">
                <a:solidFill>
                  <a:srgbClr val="CC3300"/>
                </a:solidFill>
                <a:latin typeface="Calibri" pitchFamily="-84" charset="0"/>
              </a:rPr>
              <a:t>Anomalias de laboratorio</a:t>
            </a:r>
            <a:endParaRPr lang="es-AR" sz="2400" b="1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LATTE: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r>
              <a:rPr lang="fr-FR" sz="3200" dirty="0" smtClean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5545" y="5877272"/>
            <a:ext cx="8933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solidFill>
                  <a:srgbClr val="000066"/>
                </a:solidFill>
                <a:latin typeface="+mn-lt"/>
              </a:rPr>
              <a:t>* 2 sujetos con </a:t>
            </a:r>
            <a:r>
              <a:rPr lang="es-AR" sz="1200" dirty="0" err="1" smtClean="0">
                <a:solidFill>
                  <a:srgbClr val="000066"/>
                </a:solidFill>
                <a:latin typeface="+mn-lt"/>
              </a:rPr>
              <a:t>esteatohepatitis</a:t>
            </a:r>
            <a:r>
              <a:rPr lang="es-AR" sz="1200" dirty="0" smtClean="0">
                <a:solidFill>
                  <a:srgbClr val="000066"/>
                </a:solidFill>
                <a:latin typeface="+mn-lt"/>
              </a:rPr>
              <a:t> desarrollaron incremento asintomático grado 4  de ALT elevación (alcanzando los criterios de discontinuación por </a:t>
            </a:r>
            <a:r>
              <a:rPr lang="es-AR" sz="1200" dirty="0" err="1" smtClean="0">
                <a:solidFill>
                  <a:srgbClr val="000066"/>
                </a:solidFill>
                <a:latin typeface="+mn-lt"/>
              </a:rPr>
              <a:t>hepatototoxicidsad</a:t>
            </a:r>
            <a:r>
              <a:rPr lang="es-AR" sz="1200" dirty="0" smtClean="0">
                <a:solidFill>
                  <a:srgbClr val="000066"/>
                </a:solidFill>
                <a:latin typeface="+mn-lt"/>
              </a:rPr>
              <a:t> definidos por protocolo)  con niveles normales de  bilirrubina a S8, los cuales resolvieron al discontinuar las drogas de estudio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5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b="1" dirty="0" smtClean="0">
                <a:latin typeface="+mj-lt"/>
                <a:ea typeface="ＭＳ Ｐゴシック" pitchFamily="-84" charset="-128"/>
              </a:rPr>
              <a:t>Conclusión</a:t>
            </a:r>
            <a:br>
              <a:rPr lang="es-AR" sz="2800" b="1" dirty="0" smtClean="0">
                <a:latin typeface="+mj-lt"/>
                <a:ea typeface="ＭＳ Ｐゴシック" pitchFamily="-84" charset="-128"/>
              </a:rPr>
            </a:br>
            <a:endParaRPr lang="es-AR" sz="2800" b="1" dirty="0" smtClean="0">
              <a:latin typeface="+mj-lt"/>
              <a:ea typeface="ＭＳ Ｐゴシック" pitchFamily="-84" charset="-128"/>
            </a:endParaRP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Luego de 24 semanas de tratamiento de inducción con 2 </a:t>
            </a:r>
            <a:r>
              <a:rPr lang="es-AR" sz="2000" dirty="0" err="1" smtClean="0">
                <a:ea typeface="ＭＳ Ｐゴシック" pitchFamily="-84" charset="-128"/>
              </a:rPr>
              <a:t>NRTIs</a:t>
            </a:r>
            <a:r>
              <a:rPr lang="es-AR" sz="2000" dirty="0" smtClean="0">
                <a:ea typeface="ＭＳ Ｐゴシック" pitchFamily="-84" charset="-128"/>
              </a:rPr>
              <a:t> y CAB, CAB oral + RPV mantuvieron la supresión virológica a tasas similares a  EFV + 2 </a:t>
            </a:r>
            <a:r>
              <a:rPr lang="es-AR" sz="2000" dirty="0" err="1" smtClean="0">
                <a:ea typeface="ＭＳ Ｐゴシック" pitchFamily="-84" charset="-128"/>
              </a:rPr>
              <a:t>NRTIs</a:t>
            </a:r>
            <a:r>
              <a:rPr lang="es-AR" sz="2000" dirty="0" smtClean="0">
                <a:ea typeface="ＭＳ Ｐゴシック" pitchFamily="-84" charset="-128"/>
              </a:rPr>
              <a:t> a 96 semanas</a:t>
            </a: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CAB + RPV fue bien tolerado, con pocos EA relacionados a la droga que llevaron a la discontinuación </a:t>
            </a: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CAB a dosis de 30 mg QD fue seleccionado para futuro desarrollo</a:t>
            </a:r>
            <a:endParaRPr lang="es-AR" dirty="0" smtClean="0">
              <a:ea typeface="ＭＳ Ｐゴシック" pitchFamily="-84" charset="-128"/>
            </a:endParaRPr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LATTE: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r>
              <a:rPr lang="fr-FR" sz="3200" dirty="0" smtClean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III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1360</Words>
  <Application>Microsoft Office PowerPoint</Application>
  <PresentationFormat>Affichage à l'écran (4:3)</PresentationFormat>
  <Paragraphs>369</Paragraphs>
  <Slides>9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ARV_trials_2014</vt:lpstr>
      <vt:lpstr>Fase 2 de nuevos ARVs</vt:lpstr>
      <vt:lpstr>Estudio LATTE: cabotegravir Fase II</vt:lpstr>
      <vt:lpstr>Estudio LATTE: cabotegravir Fase II</vt:lpstr>
      <vt:lpstr>Estudio LATTE: cabotegravir Fase II</vt:lpstr>
      <vt:lpstr>Estudio LATTE: cabotegravir Fase II</vt:lpstr>
      <vt:lpstr>Estudio LATTE: cabotegravir Fase II</vt:lpstr>
      <vt:lpstr>Estudio LATTE: cabotegravir Fase II</vt:lpstr>
      <vt:lpstr>Estudio LATTE: cabotegravir Fase II</vt:lpstr>
      <vt:lpstr>Estudio LATTE: cabotegravir Fase III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Utilisateur</cp:lastModifiedBy>
  <cp:revision>172</cp:revision>
  <dcterms:created xsi:type="dcterms:W3CDTF">2015-05-12T15:12:09Z</dcterms:created>
  <dcterms:modified xsi:type="dcterms:W3CDTF">2015-10-08T08:00:20Z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ACD4FA5B-2CF7-4FDA-87A2-AA875B6FCD89</vt:lpwstr>
  </property>
  <property fmtid="{D5CDD505-2E9C-101B-9397-08002B2CF9AE}" pid="3" name="ArticulatePath">
    <vt:lpwstr>BF-Epidémio_ENGLISH_2015</vt:lpwstr>
  </property>
</Properties>
</file>