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89" r:id="rId2"/>
    <p:sldId id="387" r:id="rId3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5C99F5C-7D04-4686-A233-F7A51718B0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1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4088469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951F96A-D4C5-4C4E-9D08-646C18A9AA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346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614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33D5F93C-520B-486B-9E71-4BC68D5F059E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CBB62EE-9D9F-4D05-8163-E734224A70BC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717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44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1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98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Canadian Study: Switch ENF to RAL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9024938" cy="5303838"/>
          </a:xfrm>
        </p:spPr>
        <p:txBody>
          <a:bodyPr/>
          <a:lstStyle/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Pilot, open-label study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35 adults on salvage therapy with enfuvirtide-based regimen and HIV-1 RNA &lt; 50 c/mL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Switch of enfuvirtide to RAL 400 mg bid, the remainder of the salvage regimen being unchanged. At the time of the switch: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ENF had been administered for a median of 25 months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HIV-1 RNA was &lt; 50 c/mL for a median of 24 months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Salvage regimen: 1 to 4 NRTIs, 1 NNRTI in 6 patients, 1 to 2 PIs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Median follow-up of 7 months (range 1-13 months)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34/35 patients maintained HIV-1 RNA &lt; 50 c/mL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1 single blip at 60 c/mL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ENF-related injection site reactions resolved in all patients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RAL was well tolerated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Harris M, AIDS 2008;22:1224-6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Canadian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7902</TotalTime>
  <Words>149</Words>
  <Application>Microsoft Office PowerPoint</Application>
  <PresentationFormat>Affichage à l'écran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RAL-containing regimen</vt:lpstr>
      <vt:lpstr>Canadian Study: Switch ENF to RAL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250</cp:revision>
  <dcterms:created xsi:type="dcterms:W3CDTF">2011-03-08T09:11:08Z</dcterms:created>
  <dcterms:modified xsi:type="dcterms:W3CDTF">2018-03-22T13:26:10Z</dcterms:modified>
  <cp:category>www.aei.fr</cp:category>
</cp:coreProperties>
</file>