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84" r:id="rId2"/>
    <p:sldId id="482" r:id="rId3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98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39206C55-7ECD-4A89-9D3B-13DCAA1BD9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1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702299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C5DBDE2-23E2-4305-BD3D-19F35C4D5A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850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  <p:sp>
        <p:nvSpPr>
          <p:cNvPr id="614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73" tIns="49986" rIns="99973" bIns="49986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614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44" tIns="46021" rIns="92044" bIns="46021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85D3602D-D25A-4545-82E2-A2C98B87AA4D}" type="slidenum">
              <a:rPr lang="fr-FR" sz="1300">
                <a:latin typeface="Calibri" pitchFamily="34" charset="0"/>
              </a:rPr>
              <a:pPr algn="r" eaLnBrk="1" hangingPunct="1"/>
              <a:t>1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60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91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67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RAL-containing regimen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Canadian Study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CHEER</a:t>
            </a:r>
          </a:p>
          <a:p>
            <a:pPr>
              <a:buClr>
                <a:srgbClr val="C00000"/>
              </a:buClr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Montreal Study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EASIER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SWITCHMRK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SPIRAL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Switch ER</a:t>
            </a:r>
            <a:endParaRPr lang="fr-FR" sz="2800" b="1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</a:rPr>
              <a:t>Montreal Study: Switch ENF to RAL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50800" y="1219200"/>
            <a:ext cx="9024938" cy="5303838"/>
          </a:xfrm>
        </p:spPr>
        <p:txBody>
          <a:bodyPr/>
          <a:lstStyle/>
          <a:p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Pilot, open-label retrospective study</a:t>
            </a:r>
          </a:p>
          <a:p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28 adults on salvage therapy with enfuvirtide-based regimen and HIV-1 RNA &lt; 50 c/mL</a:t>
            </a:r>
          </a:p>
          <a:p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Switch of enfuvirtide to RAL 400 mg bid, the remainder of the salvage regimen being unchanged. At the time of the switch: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ENF had been administered for a median of 25 months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Salvage regimen: 1 PI/r, N = 27, 1 NNRTI, N = 6</a:t>
            </a:r>
          </a:p>
          <a:p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Follow-up of 6 months available for 27/28 patients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26 maintained HIV-1 RNA &lt; 50 c/mL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1 single blip at 56 c/mL at W24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No significant changes in the CD4 counts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ENF-related injection site reactions resolved in all patients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RAL was well tolerated</a:t>
            </a:r>
          </a:p>
        </p:txBody>
      </p:sp>
      <p:sp>
        <p:nvSpPr>
          <p:cNvPr id="410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Talbot A, JAIDS 2009;51:362-4</a:t>
            </a:r>
          </a:p>
        </p:txBody>
      </p:sp>
      <p:sp>
        <p:nvSpPr>
          <p:cNvPr id="410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Montreal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7902</TotalTime>
  <Words>141</Words>
  <Application>Microsoft Office PowerPoint</Application>
  <PresentationFormat>Affichage à l'écran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ARV_trials_2012</vt:lpstr>
      <vt:lpstr>Switch to RAL-containing regimen</vt:lpstr>
      <vt:lpstr>Montreal Study: Switch ENF to RAL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250</cp:revision>
  <dcterms:created xsi:type="dcterms:W3CDTF">2011-03-08T09:11:08Z</dcterms:created>
  <dcterms:modified xsi:type="dcterms:W3CDTF">2018-03-22T13:29:43Z</dcterms:modified>
  <cp:category>www.aei.fr</cp:category>
</cp:coreProperties>
</file>